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43" r:id="rId3"/>
    <p:sldId id="456" r:id="rId4"/>
    <p:sldId id="457" r:id="rId5"/>
    <p:sldId id="465" r:id="rId6"/>
    <p:sldId id="466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65"/>
            <p14:sldId id="46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غنوا </a:t>
            </a:r>
            <a:r>
              <a:rPr lang="ar-EG" sz="7200" b="1" dirty="0" err="1"/>
              <a:t>هللويا</a:t>
            </a:r>
            <a:r>
              <a:rPr lang="ar-EG" sz="7200" b="1" dirty="0"/>
              <a:t> </a:t>
            </a:r>
            <a:r>
              <a:rPr lang="ar-EG" sz="7200" b="1" dirty="0" err="1"/>
              <a:t>للاله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93722"/>
            <a:ext cx="9982199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altLang="en-US" sz="6600" b="1" dirty="0">
                <a:solidFill>
                  <a:srgbClr val="00582A"/>
                </a:solidFill>
                <a:latin typeface="Times New Roman" panose="02020603050405020304" pitchFamily="18" charset="0"/>
              </a:rPr>
              <a:t>( </a:t>
            </a:r>
            <a:r>
              <a:rPr lang="ar-SA" altLang="en-US" sz="6600" b="1" dirty="0">
                <a:solidFill>
                  <a:srgbClr val="00582A"/>
                </a:solidFill>
                <a:latin typeface="Times New Roman" panose="02020603050405020304" pitchFamily="18" charset="0"/>
              </a:rPr>
              <a:t>غنوا </a:t>
            </a:r>
            <a:r>
              <a:rPr lang="ar-SA" altLang="en-US" sz="6600" b="1" dirty="0" err="1">
                <a:solidFill>
                  <a:srgbClr val="00582A"/>
                </a:solidFill>
                <a:latin typeface="Times New Roman" panose="02020603050405020304" pitchFamily="18" charset="0"/>
              </a:rPr>
              <a:t>هللويا</a:t>
            </a:r>
            <a:r>
              <a:rPr lang="ar-SA" altLang="en-US" sz="6600" b="1" dirty="0">
                <a:solidFill>
                  <a:srgbClr val="00582A"/>
                </a:solidFill>
                <a:latin typeface="Times New Roman" panose="02020603050405020304" pitchFamily="18" charset="0"/>
              </a:rPr>
              <a:t> للإله </a:t>
            </a:r>
            <a:r>
              <a:rPr lang="ar-EG" altLang="en-US" sz="6600" b="1" dirty="0">
                <a:solidFill>
                  <a:srgbClr val="00582A"/>
                </a:solidFill>
                <a:latin typeface="Times New Roman" panose="02020603050405020304" pitchFamily="18" charset="0"/>
              </a:rPr>
              <a:t>)2</a:t>
            </a:r>
          </a:p>
          <a:p>
            <a:pPr algn="ctr">
              <a:spcBef>
                <a:spcPct val="50000"/>
              </a:spcBef>
            </a:pPr>
            <a:r>
              <a:rPr lang="ar-SA" altLang="en-US" sz="6600" b="1" dirty="0">
                <a:solidFill>
                  <a:srgbClr val="00582A"/>
                </a:solidFill>
                <a:latin typeface="Times New Roman" panose="02020603050405020304" pitchFamily="18" charset="0"/>
              </a:rPr>
              <a:t>غنوا </a:t>
            </a:r>
            <a:r>
              <a:rPr lang="ar-SA" altLang="en-US" sz="6600" b="1" dirty="0" err="1">
                <a:solidFill>
                  <a:srgbClr val="00582A"/>
                </a:solidFill>
                <a:latin typeface="Times New Roman" panose="02020603050405020304" pitchFamily="18" charset="0"/>
              </a:rPr>
              <a:t>هللويا</a:t>
            </a:r>
            <a:r>
              <a:rPr lang="ar-SA" altLang="en-US" sz="6600" b="1" dirty="0">
                <a:solidFill>
                  <a:srgbClr val="00582A"/>
                </a:solidFill>
                <a:latin typeface="Times New Roman" panose="02020603050405020304" pitchFamily="18" charset="0"/>
              </a:rPr>
              <a:t>  </a:t>
            </a:r>
            <a:endParaRPr lang="ar-EG" altLang="en-US" sz="6600" b="1" dirty="0">
              <a:solidFill>
                <a:srgbClr val="00582A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ar-SA" altLang="en-US" sz="6600" b="1" dirty="0">
                <a:solidFill>
                  <a:srgbClr val="00582A"/>
                </a:solidFill>
                <a:latin typeface="Times New Roman" panose="02020603050405020304" pitchFamily="18" charset="0"/>
              </a:rPr>
              <a:t>غنوا </a:t>
            </a:r>
            <a:r>
              <a:rPr lang="ar-SA" altLang="en-US" sz="6600" b="1" dirty="0" err="1">
                <a:solidFill>
                  <a:srgbClr val="00582A"/>
                </a:solidFill>
                <a:latin typeface="Times New Roman" panose="02020603050405020304" pitchFamily="18" charset="0"/>
              </a:rPr>
              <a:t>هللويا</a:t>
            </a:r>
            <a:endParaRPr lang="ar-EG" altLang="en-US" sz="6600" b="1" dirty="0">
              <a:solidFill>
                <a:srgbClr val="00582A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ar-SA" altLang="en-US" sz="6600" b="1" dirty="0">
                <a:solidFill>
                  <a:srgbClr val="00582A"/>
                </a:solidFill>
                <a:latin typeface="Times New Roman" panose="02020603050405020304" pitchFamily="18" charset="0"/>
              </a:rPr>
              <a:t>غنوا </a:t>
            </a:r>
            <a:r>
              <a:rPr lang="ar-SA" altLang="en-US" sz="6600" b="1" dirty="0" err="1">
                <a:solidFill>
                  <a:srgbClr val="00582A"/>
                </a:solidFill>
                <a:latin typeface="Times New Roman" panose="02020603050405020304" pitchFamily="18" charset="0"/>
              </a:rPr>
              <a:t>هللويا</a:t>
            </a:r>
            <a:r>
              <a:rPr lang="ar-SA" altLang="en-US" sz="6600" b="1" dirty="0">
                <a:solidFill>
                  <a:srgbClr val="00582A"/>
                </a:solidFill>
                <a:latin typeface="Times New Roman" panose="02020603050405020304" pitchFamily="18" charset="0"/>
              </a:rPr>
              <a:t> للإله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322487"/>
            <a:ext cx="9982199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altLang="en-US" sz="4800" b="1" dirty="0">
                <a:solidFill>
                  <a:srgbClr val="001E0E"/>
                </a:solidFill>
                <a:latin typeface="Times New Roman" panose="02020603050405020304" pitchFamily="18" charset="0"/>
              </a:rPr>
              <a:t>يسوعُ راع ٍ أمين     يسوعُ راعي ٍ أمين</a:t>
            </a:r>
            <a:endParaRPr lang="ar-EG" altLang="en-US" sz="4800" b="1" dirty="0">
              <a:solidFill>
                <a:srgbClr val="001E0E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ar-SA" altLang="en-US" sz="4800" b="1" dirty="0">
                <a:solidFill>
                  <a:srgbClr val="001E0E"/>
                </a:solidFill>
                <a:latin typeface="Times New Roman" panose="02020603050405020304" pitchFamily="18" charset="0"/>
              </a:rPr>
              <a:t> </a:t>
            </a:r>
            <a:r>
              <a:rPr lang="ar-SA" altLang="en-US" sz="5400" b="1" dirty="0">
                <a:solidFill>
                  <a:srgbClr val="001E0E"/>
                </a:solidFill>
                <a:latin typeface="Times New Roman" panose="02020603050405020304" pitchFamily="18" charset="0"/>
              </a:rPr>
              <a:t>يسوعُ راع ٍ       يسوعُ راع ٍ </a:t>
            </a:r>
          </a:p>
          <a:p>
            <a:pPr algn="ctr">
              <a:spcBef>
                <a:spcPct val="50000"/>
              </a:spcBef>
            </a:pPr>
            <a:r>
              <a:rPr lang="ar-SA" altLang="en-US" sz="5400" b="1" dirty="0">
                <a:solidFill>
                  <a:srgbClr val="001E0E"/>
                </a:solidFill>
                <a:latin typeface="Times New Roman" panose="02020603050405020304" pitchFamily="18" charset="0"/>
              </a:rPr>
              <a:t>يسوعُ راعٍ أمين </a:t>
            </a:r>
            <a:endParaRPr lang="ar-EG" altLang="en-US" sz="5400" b="1" dirty="0">
              <a:solidFill>
                <a:srgbClr val="001E0E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endParaRPr lang="ar-SA" altLang="en-US" sz="5400" b="1" dirty="0">
              <a:solidFill>
                <a:srgbClr val="001E0E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05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altLang="en-US" sz="6600" b="1" dirty="0">
                <a:solidFill>
                  <a:srgbClr val="001E0E"/>
                </a:solidFill>
                <a:latin typeface="Times New Roman" panose="02020603050405020304" pitchFamily="18" charset="0"/>
              </a:rPr>
              <a:t>يسوع قام من الاموات                           يسوع قام من الامــــوات </a:t>
            </a:r>
          </a:p>
          <a:p>
            <a:pPr algn="ctr">
              <a:spcBef>
                <a:spcPct val="50000"/>
              </a:spcBef>
            </a:pPr>
            <a:r>
              <a:rPr lang="ar-SA" altLang="en-US" sz="6600" b="1" dirty="0">
                <a:solidFill>
                  <a:srgbClr val="001E0E"/>
                </a:solidFill>
                <a:latin typeface="Times New Roman" panose="02020603050405020304" pitchFamily="18" charset="0"/>
              </a:rPr>
              <a:t>يســوعُ قام    يســوعُ قام</a:t>
            </a:r>
          </a:p>
          <a:p>
            <a:pPr algn="ctr">
              <a:spcBef>
                <a:spcPct val="50000"/>
              </a:spcBef>
            </a:pPr>
            <a:r>
              <a:rPr lang="ar-SA" altLang="en-US" sz="6600" b="1" dirty="0">
                <a:solidFill>
                  <a:srgbClr val="001E0E"/>
                </a:solidFill>
                <a:latin typeface="Times New Roman" panose="02020603050405020304" pitchFamily="18" charset="0"/>
              </a:rPr>
              <a:t>يســـوع قام   من الاموات </a:t>
            </a:r>
            <a:endParaRPr lang="en-US" altLang="en-US" sz="6600" b="1" dirty="0"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732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028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altLang="en-US" sz="6600" b="1" dirty="0">
                <a:solidFill>
                  <a:srgbClr val="001E0E"/>
                </a:solidFill>
                <a:latin typeface="Times New Roman" panose="02020603050405020304" pitchFamily="18" charset="0"/>
              </a:rPr>
              <a:t>يسوعُ أتـــــي</a:t>
            </a:r>
            <a:r>
              <a:rPr lang="ar-EG" altLang="en-US" sz="6600" b="1" dirty="0">
                <a:solidFill>
                  <a:srgbClr val="001E0E"/>
                </a:solidFill>
                <a:latin typeface="Times New Roman" panose="02020603050405020304" pitchFamily="18" charset="0"/>
              </a:rPr>
              <a:t> </a:t>
            </a:r>
            <a:r>
              <a:rPr lang="ar-SA" altLang="en-US" sz="6600" b="1" dirty="0">
                <a:solidFill>
                  <a:srgbClr val="001E0E"/>
                </a:solidFill>
                <a:latin typeface="Times New Roman" panose="02020603050405020304" pitchFamily="18" charset="0"/>
              </a:rPr>
              <a:t>على السحاب       يســـــوع أتي على السـحاب      يسوعُ أتي  يسوع أتي</a:t>
            </a:r>
            <a:endParaRPr lang="ar-EG" altLang="en-US" sz="6600" b="1" dirty="0">
              <a:solidFill>
                <a:srgbClr val="001E0E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ar-SA" altLang="en-US" sz="6600" b="1" dirty="0">
                <a:solidFill>
                  <a:srgbClr val="001E0E"/>
                </a:solidFill>
                <a:latin typeface="Times New Roman" panose="02020603050405020304" pitchFamily="18" charset="0"/>
              </a:rPr>
              <a:t>يسوعُ أتي علي السحاب</a:t>
            </a:r>
          </a:p>
        </p:txBody>
      </p:sp>
    </p:spTree>
    <p:extLst>
      <p:ext uri="{BB962C8B-B14F-4D97-AF65-F5344CB8AC3E}">
        <p14:creationId xmlns:p14="http://schemas.microsoft.com/office/powerpoint/2010/main" val="3686436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93722"/>
            <a:ext cx="9982199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altLang="en-US" sz="6600" b="1" dirty="0">
                <a:solidFill>
                  <a:srgbClr val="00582A"/>
                </a:solidFill>
                <a:latin typeface="Times New Roman" panose="02020603050405020304" pitchFamily="18" charset="0"/>
              </a:rPr>
              <a:t>( </a:t>
            </a:r>
            <a:r>
              <a:rPr lang="ar-SA" altLang="en-US" sz="6600" b="1" dirty="0">
                <a:solidFill>
                  <a:srgbClr val="00582A"/>
                </a:solidFill>
                <a:latin typeface="Times New Roman" panose="02020603050405020304" pitchFamily="18" charset="0"/>
              </a:rPr>
              <a:t>غنوا </a:t>
            </a:r>
            <a:r>
              <a:rPr lang="ar-SA" altLang="en-US" sz="6600" b="1" dirty="0" err="1">
                <a:solidFill>
                  <a:srgbClr val="00582A"/>
                </a:solidFill>
                <a:latin typeface="Times New Roman" panose="02020603050405020304" pitchFamily="18" charset="0"/>
              </a:rPr>
              <a:t>هللويا</a:t>
            </a:r>
            <a:r>
              <a:rPr lang="ar-SA" altLang="en-US" sz="6600" b="1" dirty="0">
                <a:solidFill>
                  <a:srgbClr val="00582A"/>
                </a:solidFill>
                <a:latin typeface="Times New Roman" panose="02020603050405020304" pitchFamily="18" charset="0"/>
              </a:rPr>
              <a:t> للإله </a:t>
            </a:r>
            <a:r>
              <a:rPr lang="ar-EG" altLang="en-US" sz="6600" b="1" dirty="0">
                <a:solidFill>
                  <a:srgbClr val="00582A"/>
                </a:solidFill>
                <a:latin typeface="Times New Roman" panose="02020603050405020304" pitchFamily="18" charset="0"/>
              </a:rPr>
              <a:t>)2</a:t>
            </a:r>
          </a:p>
          <a:p>
            <a:pPr algn="ctr">
              <a:spcBef>
                <a:spcPct val="50000"/>
              </a:spcBef>
            </a:pPr>
            <a:r>
              <a:rPr lang="ar-SA" altLang="en-US" sz="6600" b="1" dirty="0">
                <a:solidFill>
                  <a:srgbClr val="00582A"/>
                </a:solidFill>
                <a:latin typeface="Times New Roman" panose="02020603050405020304" pitchFamily="18" charset="0"/>
              </a:rPr>
              <a:t>غنوا </a:t>
            </a:r>
            <a:r>
              <a:rPr lang="ar-SA" altLang="en-US" sz="6600" b="1" dirty="0" err="1">
                <a:solidFill>
                  <a:srgbClr val="00582A"/>
                </a:solidFill>
                <a:latin typeface="Times New Roman" panose="02020603050405020304" pitchFamily="18" charset="0"/>
              </a:rPr>
              <a:t>هللويا</a:t>
            </a:r>
            <a:r>
              <a:rPr lang="ar-SA" altLang="en-US" sz="6600" b="1" dirty="0">
                <a:solidFill>
                  <a:srgbClr val="00582A"/>
                </a:solidFill>
                <a:latin typeface="Times New Roman" panose="02020603050405020304" pitchFamily="18" charset="0"/>
              </a:rPr>
              <a:t>  </a:t>
            </a:r>
            <a:endParaRPr lang="ar-EG" altLang="en-US" sz="6600" b="1" dirty="0">
              <a:solidFill>
                <a:srgbClr val="00582A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ar-SA" altLang="en-US" sz="6600" b="1" dirty="0">
                <a:solidFill>
                  <a:srgbClr val="00582A"/>
                </a:solidFill>
                <a:latin typeface="Times New Roman" panose="02020603050405020304" pitchFamily="18" charset="0"/>
              </a:rPr>
              <a:t>غنوا </a:t>
            </a:r>
            <a:r>
              <a:rPr lang="ar-SA" altLang="en-US" sz="6600" b="1" dirty="0" err="1">
                <a:solidFill>
                  <a:srgbClr val="00582A"/>
                </a:solidFill>
                <a:latin typeface="Times New Roman" panose="02020603050405020304" pitchFamily="18" charset="0"/>
              </a:rPr>
              <a:t>هللويا</a:t>
            </a:r>
            <a:endParaRPr lang="ar-EG" altLang="en-US" sz="6600" b="1" dirty="0">
              <a:solidFill>
                <a:srgbClr val="00582A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ar-SA" altLang="en-US" sz="6600" b="1" dirty="0">
                <a:solidFill>
                  <a:srgbClr val="00582A"/>
                </a:solidFill>
                <a:latin typeface="Times New Roman" panose="02020603050405020304" pitchFamily="18" charset="0"/>
              </a:rPr>
              <a:t>غنوا </a:t>
            </a:r>
            <a:r>
              <a:rPr lang="ar-SA" altLang="en-US" sz="6600" b="1" dirty="0" err="1">
                <a:solidFill>
                  <a:srgbClr val="00582A"/>
                </a:solidFill>
                <a:latin typeface="Times New Roman" panose="02020603050405020304" pitchFamily="18" charset="0"/>
              </a:rPr>
              <a:t>هللويا</a:t>
            </a:r>
            <a:r>
              <a:rPr lang="ar-SA" altLang="en-US" sz="6600" b="1" dirty="0">
                <a:solidFill>
                  <a:srgbClr val="00582A"/>
                </a:solidFill>
                <a:latin typeface="Times New Roman" panose="02020603050405020304" pitchFamily="18" charset="0"/>
              </a:rPr>
              <a:t> للإله</a:t>
            </a:r>
          </a:p>
        </p:txBody>
      </p:sp>
    </p:spTree>
    <p:extLst>
      <p:ext uri="{BB962C8B-B14F-4D97-AF65-F5344CB8AC3E}">
        <p14:creationId xmlns:p14="http://schemas.microsoft.com/office/powerpoint/2010/main" val="1917064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2259</TotalTime>
  <Words>80</Words>
  <Application>Microsoft Office PowerPoint</Application>
  <PresentationFormat>عرض على الشاشة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377</cp:revision>
  <dcterms:created xsi:type="dcterms:W3CDTF">2021-12-07T14:30:00Z</dcterms:created>
  <dcterms:modified xsi:type="dcterms:W3CDTF">2024-09-07T08:31:30Z</dcterms:modified>
</cp:coreProperties>
</file>