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sldIdLst>
    <p:sldId id="275" r:id="rId2"/>
    <p:sldId id="443" r:id="rId3"/>
    <p:sldId id="456" r:id="rId4"/>
    <p:sldId id="457" r:id="rId5"/>
    <p:sldId id="458" r:id="rId6"/>
    <p:sldId id="459" r:id="rId7"/>
    <p:sldId id="460" r:id="rId8"/>
    <p:sldId id="461" r:id="rId9"/>
    <p:sldId id="293" r:id="rId1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7FF20E8B-AD12-439D-9E17-619C6F38680D}">
          <p14:sldIdLst>
            <p14:sldId id="275"/>
            <p14:sldId id="443"/>
            <p14:sldId id="456"/>
            <p14:sldId id="457"/>
            <p14:sldId id="458"/>
            <p14:sldId id="459"/>
            <p14:sldId id="460"/>
            <p14:sldId id="461"/>
            <p14:sldId id="293"/>
          </p14:sldIdLst>
        </p14:section>
        <p14:section name="Untitled Section" id="{2C17607C-8ED3-4A7C-8A1F-A772B8E7EDB9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82A"/>
    <a:srgbClr val="001E0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941" autoAdjust="0"/>
    <p:restoredTop sz="94660"/>
  </p:normalViewPr>
  <p:slideViewPr>
    <p:cSldViewPr>
      <p:cViewPr varScale="1">
        <p:scale>
          <a:sx n="69" d="100"/>
          <a:sy n="69" d="100"/>
        </p:scale>
        <p:origin x="64" y="144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CEA6EB-D115-4AB1-880A-0DDA4CA32736}" type="datetimeFigureOut">
              <a:rPr lang="en-US" smtClean="0"/>
              <a:pPr/>
              <a:t>9/7/2024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BFF322-D4C6-4705-80B2-EA0C2114B9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93384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9/7/2024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9/7/2024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9/7/2024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9/7/2024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9/7/2024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9/7/2024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9/7/2024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9/7/2024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9/7/2024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9/7/2024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9/7/2024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2DEC02-EF57-47C1-88F7-AA66B01A5C62}" type="datetimeFigureOut">
              <a:rPr lang="en-US" smtClean="0"/>
              <a:pPr/>
              <a:t>9/7/2024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 descr="power point praise LOGO 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400" y="4244486"/>
            <a:ext cx="4953000" cy="203729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304800"/>
            <a:ext cx="9144000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7200" b="1" dirty="0"/>
              <a:t>ترنيمة </a:t>
            </a:r>
          </a:p>
          <a:p>
            <a:pPr algn="ctr"/>
            <a:r>
              <a:rPr lang="ar-EG" sz="7200" b="1" dirty="0"/>
              <a:t>غنوا يا أبناء الله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152400" y="232212"/>
            <a:ext cx="9982199" cy="66257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buFontTx/>
              <a:buNone/>
            </a:pPr>
            <a:r>
              <a:rPr lang="ar-EG" altLang="en-US" sz="4800" b="1" dirty="0">
                <a:solidFill>
                  <a:srgbClr val="00582A"/>
                </a:solidFill>
              </a:rPr>
              <a:t>القرار:</a:t>
            </a:r>
          </a:p>
          <a:p>
            <a:pPr algn="ctr" rtl="1">
              <a:lnSpc>
                <a:spcPct val="150000"/>
              </a:lnSpc>
            </a:pPr>
            <a:r>
              <a:rPr lang="ar-EG" sz="4800" b="1" i="0" dirty="0">
                <a:solidFill>
                  <a:srgbClr val="00582A"/>
                </a:solidFill>
                <a:effectLst/>
                <a:latin typeface="Helvetica Neue"/>
              </a:rPr>
              <a:t>  </a:t>
            </a:r>
            <a:r>
              <a:rPr lang="ar-SA" sz="4800" b="1" i="0" dirty="0">
                <a:solidFill>
                  <a:srgbClr val="00582A"/>
                </a:solidFill>
                <a:effectLst/>
                <a:latin typeface="Helvetica Neue"/>
              </a:rPr>
              <a:t>غنّوا يا أبناءَ اللهِ يسوعُ المسيح قامْ</a:t>
            </a:r>
          </a:p>
          <a:p>
            <a:pPr algn="ctr" rtl="1">
              <a:lnSpc>
                <a:spcPct val="150000"/>
              </a:lnSpc>
            </a:pPr>
            <a:r>
              <a:rPr lang="ar-SA" sz="4800" b="1" i="0" dirty="0">
                <a:solidFill>
                  <a:srgbClr val="00582A"/>
                </a:solidFill>
                <a:effectLst/>
                <a:latin typeface="Helvetica Neue"/>
              </a:rPr>
              <a:t>    غلبَ الموتَ ملكُ الكونِ زالَ سلطانُ الظلامْ</a:t>
            </a:r>
          </a:p>
          <a:p>
            <a:pPr algn="ctr" rtl="1">
              <a:lnSpc>
                <a:spcPct val="150000"/>
              </a:lnSpc>
            </a:pPr>
            <a:r>
              <a:rPr lang="ar-SA" sz="4800" b="1" i="0" dirty="0">
                <a:solidFill>
                  <a:srgbClr val="00582A"/>
                </a:solidFill>
                <a:effectLst/>
                <a:latin typeface="Helvetica Neue"/>
              </a:rPr>
              <a:t>    </a:t>
            </a:r>
            <a:r>
              <a:rPr lang="ar-SA" sz="4800" b="1" i="0" dirty="0" err="1">
                <a:solidFill>
                  <a:srgbClr val="00582A"/>
                </a:solidFill>
                <a:effectLst/>
                <a:latin typeface="Helvetica Neue"/>
              </a:rPr>
              <a:t>إبنُ</a:t>
            </a:r>
            <a:r>
              <a:rPr lang="ar-SA" sz="4800" b="1" i="0" dirty="0">
                <a:solidFill>
                  <a:srgbClr val="00582A"/>
                </a:solidFill>
                <a:effectLst/>
                <a:latin typeface="Helvetica Neue"/>
              </a:rPr>
              <a:t> اللهِ ربُّ الحياةِ حيٌّ إلى دهر الدهورْ</a:t>
            </a:r>
          </a:p>
          <a:p>
            <a:pPr algn="ctr" rtl="1">
              <a:lnSpc>
                <a:spcPct val="150000"/>
              </a:lnSpc>
            </a:pPr>
            <a:r>
              <a:rPr lang="ar-SA" sz="4800" b="1" i="0" dirty="0">
                <a:solidFill>
                  <a:srgbClr val="00582A"/>
                </a:solidFill>
                <a:effectLst/>
                <a:latin typeface="Helvetica Neue"/>
              </a:rPr>
              <a:t>    من النّورِ الذي لا يغرُب تعالَوا وخذوا النّورْ</a:t>
            </a:r>
          </a:p>
          <a:p>
            <a:pPr algn="ctr">
              <a:lnSpc>
                <a:spcPct val="150000"/>
              </a:lnSpc>
              <a:buFontTx/>
              <a:buNone/>
            </a:pPr>
            <a:endParaRPr lang="en-US" altLang="en-US" sz="4800" b="1" dirty="0">
              <a:solidFill>
                <a:srgbClr val="00582A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0999" y="288212"/>
            <a:ext cx="9982199" cy="702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buFontTx/>
              <a:buNone/>
            </a:pPr>
            <a:r>
              <a:rPr lang="ar-EG" altLang="en-US" sz="5400" b="1" dirty="0">
                <a:solidFill>
                  <a:srgbClr val="001E0E"/>
                </a:solidFill>
              </a:rPr>
              <a:t>1-</a:t>
            </a:r>
          </a:p>
          <a:p>
            <a:pPr algn="ctr" rtl="1">
              <a:lnSpc>
                <a:spcPct val="150000"/>
              </a:lnSpc>
            </a:pPr>
            <a:r>
              <a:rPr lang="ar-SA" sz="5400" b="1" i="0" dirty="0">
                <a:solidFill>
                  <a:srgbClr val="000000"/>
                </a:solidFill>
                <a:effectLst/>
                <a:latin typeface="Helvetica Neue"/>
              </a:rPr>
              <a:t>قام الربُّ </a:t>
            </a:r>
            <a:r>
              <a:rPr lang="ar-SA" sz="5400" b="1" i="0" dirty="0" err="1">
                <a:solidFill>
                  <a:srgbClr val="000000"/>
                </a:solidFill>
                <a:effectLst/>
                <a:latin typeface="Helvetica Neue"/>
              </a:rPr>
              <a:t>وطىءَ</a:t>
            </a:r>
            <a:r>
              <a:rPr lang="ar-SA" sz="5400" b="1" i="0" dirty="0">
                <a:solidFill>
                  <a:srgbClr val="000000"/>
                </a:solidFill>
                <a:effectLst/>
                <a:latin typeface="Helvetica Neue"/>
              </a:rPr>
              <a:t> الموتَ </a:t>
            </a:r>
            <a:r>
              <a:rPr lang="ar-SA" sz="5400" b="1" i="0" dirty="0" err="1">
                <a:solidFill>
                  <a:srgbClr val="000000"/>
                </a:solidFill>
                <a:effectLst/>
                <a:latin typeface="Helvetica Neue"/>
              </a:rPr>
              <a:t>إفرحي</a:t>
            </a:r>
            <a:r>
              <a:rPr lang="ar-SA" sz="5400" b="1" i="0" dirty="0">
                <a:solidFill>
                  <a:srgbClr val="000000"/>
                </a:solidFill>
                <a:effectLst/>
                <a:latin typeface="Helvetica Neue"/>
              </a:rPr>
              <a:t> أورشليمْ</a:t>
            </a:r>
          </a:p>
          <a:p>
            <a:pPr algn="ctr" rtl="1">
              <a:lnSpc>
                <a:spcPct val="150000"/>
              </a:lnSpc>
            </a:pPr>
            <a:r>
              <a:rPr lang="ar-SA" sz="5400" b="1" i="0" dirty="0">
                <a:solidFill>
                  <a:srgbClr val="000000"/>
                </a:solidFill>
                <a:effectLst/>
                <a:latin typeface="Helvetica Neue"/>
              </a:rPr>
              <a:t>كلُّ شيءٍ صارَ جديداً قد تبدّلَ القديمْ</a:t>
            </a:r>
          </a:p>
          <a:p>
            <a:pPr algn="ctr" rtl="1">
              <a:lnSpc>
                <a:spcPct val="150000"/>
              </a:lnSpc>
            </a:pPr>
            <a:r>
              <a:rPr lang="ar-SA" sz="5400" b="1" i="0" dirty="0">
                <a:solidFill>
                  <a:srgbClr val="000000"/>
                </a:solidFill>
                <a:effectLst/>
                <a:latin typeface="Helvetica Neue"/>
              </a:rPr>
              <a:t>اللَّهُ حيٌّ بين شعبهِ جعلَ مسكِنَهُ معهمْ</a:t>
            </a:r>
          </a:p>
          <a:p>
            <a:pPr algn="ctr" rtl="1">
              <a:lnSpc>
                <a:spcPct val="150000"/>
              </a:lnSpc>
            </a:pPr>
            <a:r>
              <a:rPr lang="ar-SA" sz="5400" b="1" i="0" dirty="0">
                <a:solidFill>
                  <a:srgbClr val="000000"/>
                </a:solidFill>
                <a:effectLst/>
                <a:latin typeface="Helvetica Neue"/>
              </a:rPr>
              <a:t>لا أحزانَ لا أوجاعَ لا دموعَ بعدَ اليومْ</a:t>
            </a:r>
          </a:p>
          <a:p>
            <a:pPr algn="ctr">
              <a:lnSpc>
                <a:spcPct val="150000"/>
              </a:lnSpc>
              <a:buFontTx/>
              <a:buNone/>
            </a:pPr>
            <a:endParaRPr lang="en-US" altLang="en-US" sz="5400" b="1" dirty="0">
              <a:solidFill>
                <a:srgbClr val="001E0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472025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152400" y="232212"/>
            <a:ext cx="9982199" cy="66257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buFontTx/>
              <a:buNone/>
            </a:pPr>
            <a:r>
              <a:rPr lang="ar-EG" altLang="en-US" sz="4800" b="1" dirty="0">
                <a:solidFill>
                  <a:srgbClr val="00582A"/>
                </a:solidFill>
              </a:rPr>
              <a:t>القرار:</a:t>
            </a:r>
          </a:p>
          <a:p>
            <a:pPr algn="ctr" rtl="1">
              <a:lnSpc>
                <a:spcPct val="150000"/>
              </a:lnSpc>
            </a:pPr>
            <a:r>
              <a:rPr lang="ar-EG" sz="4800" b="1" i="0" dirty="0">
                <a:solidFill>
                  <a:srgbClr val="00582A"/>
                </a:solidFill>
                <a:effectLst/>
                <a:latin typeface="Helvetica Neue"/>
              </a:rPr>
              <a:t>  </a:t>
            </a:r>
            <a:r>
              <a:rPr lang="ar-SA" sz="4800" b="1" i="0" dirty="0">
                <a:solidFill>
                  <a:srgbClr val="00582A"/>
                </a:solidFill>
                <a:effectLst/>
                <a:latin typeface="Helvetica Neue"/>
              </a:rPr>
              <a:t>غنّوا يا أبناءَ اللهِ يسوعُ المسيح قامْ</a:t>
            </a:r>
          </a:p>
          <a:p>
            <a:pPr algn="ctr" rtl="1">
              <a:lnSpc>
                <a:spcPct val="150000"/>
              </a:lnSpc>
            </a:pPr>
            <a:r>
              <a:rPr lang="ar-SA" sz="4800" b="1" i="0" dirty="0">
                <a:solidFill>
                  <a:srgbClr val="00582A"/>
                </a:solidFill>
                <a:effectLst/>
                <a:latin typeface="Helvetica Neue"/>
              </a:rPr>
              <a:t>    غلبَ الموتَ ملكُ الكونِ زالَ سلطانُ الظلامْ</a:t>
            </a:r>
          </a:p>
          <a:p>
            <a:pPr algn="ctr" rtl="1">
              <a:lnSpc>
                <a:spcPct val="150000"/>
              </a:lnSpc>
            </a:pPr>
            <a:r>
              <a:rPr lang="ar-SA" sz="4800" b="1" i="0" dirty="0">
                <a:solidFill>
                  <a:srgbClr val="00582A"/>
                </a:solidFill>
                <a:effectLst/>
                <a:latin typeface="Helvetica Neue"/>
              </a:rPr>
              <a:t>    </a:t>
            </a:r>
            <a:r>
              <a:rPr lang="ar-SA" sz="4800" b="1" i="0" dirty="0" err="1">
                <a:solidFill>
                  <a:srgbClr val="00582A"/>
                </a:solidFill>
                <a:effectLst/>
                <a:latin typeface="Helvetica Neue"/>
              </a:rPr>
              <a:t>إبنُ</a:t>
            </a:r>
            <a:r>
              <a:rPr lang="ar-SA" sz="4800" b="1" i="0" dirty="0">
                <a:solidFill>
                  <a:srgbClr val="00582A"/>
                </a:solidFill>
                <a:effectLst/>
                <a:latin typeface="Helvetica Neue"/>
              </a:rPr>
              <a:t> اللهِ ربُّ الحياةِ حيٌّ إلى دهر الدهورْ</a:t>
            </a:r>
          </a:p>
          <a:p>
            <a:pPr algn="ctr" rtl="1">
              <a:lnSpc>
                <a:spcPct val="150000"/>
              </a:lnSpc>
            </a:pPr>
            <a:r>
              <a:rPr lang="ar-SA" sz="4800" b="1" i="0" dirty="0">
                <a:solidFill>
                  <a:srgbClr val="00582A"/>
                </a:solidFill>
                <a:effectLst/>
                <a:latin typeface="Helvetica Neue"/>
              </a:rPr>
              <a:t>    من النّورِ الذي لا يغرُب تعالَوا وخذوا النّورْ</a:t>
            </a:r>
          </a:p>
          <a:p>
            <a:pPr algn="ctr">
              <a:lnSpc>
                <a:spcPct val="150000"/>
              </a:lnSpc>
              <a:buFontTx/>
              <a:buNone/>
            </a:pPr>
            <a:endParaRPr lang="en-US" altLang="en-US" sz="4800" b="1" dirty="0">
              <a:solidFill>
                <a:srgbClr val="00582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490397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76199" y="288212"/>
            <a:ext cx="9982199" cy="702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buFontTx/>
              <a:buNone/>
            </a:pPr>
            <a:r>
              <a:rPr lang="ar-EG" altLang="en-US" sz="5400" b="1" dirty="0">
                <a:solidFill>
                  <a:srgbClr val="001E0E"/>
                </a:solidFill>
              </a:rPr>
              <a:t>2-</a:t>
            </a:r>
          </a:p>
          <a:p>
            <a:pPr algn="ctr" rtl="1">
              <a:lnSpc>
                <a:spcPct val="150000"/>
              </a:lnSpc>
            </a:pPr>
            <a:r>
              <a:rPr lang="ar-SA" sz="5400" b="1" i="0" dirty="0">
                <a:solidFill>
                  <a:srgbClr val="000000"/>
                </a:solidFill>
                <a:effectLst/>
                <a:latin typeface="Helvetica Neue"/>
              </a:rPr>
              <a:t>وعدُ اللهِ قد تحقَّقْ تمَّ قولُ الأنبياءْ</a:t>
            </a:r>
          </a:p>
          <a:p>
            <a:pPr algn="ctr" rtl="1">
              <a:lnSpc>
                <a:spcPct val="150000"/>
              </a:lnSpc>
            </a:pPr>
            <a:r>
              <a:rPr lang="ar-SA" sz="5400" b="1" i="0" dirty="0">
                <a:solidFill>
                  <a:srgbClr val="000000"/>
                </a:solidFill>
                <a:effectLst/>
                <a:latin typeface="Helvetica Neue"/>
              </a:rPr>
              <a:t>    كُنّا من قبلُ أمواتاً فصِرنا الآنَ أحياءْ</a:t>
            </a:r>
          </a:p>
          <a:p>
            <a:pPr algn="ctr" rtl="1">
              <a:lnSpc>
                <a:spcPct val="150000"/>
              </a:lnSpc>
            </a:pPr>
            <a:r>
              <a:rPr lang="ar-SA" sz="5400" b="1" i="0" dirty="0">
                <a:solidFill>
                  <a:srgbClr val="000000"/>
                </a:solidFill>
                <a:effectLst/>
                <a:latin typeface="Helvetica Neue"/>
              </a:rPr>
              <a:t>    قمنا معهُ سنملكُ معهُ ليسَ لملكهِ انقضاءْ</a:t>
            </a:r>
          </a:p>
          <a:p>
            <a:pPr algn="ctr" rtl="1">
              <a:lnSpc>
                <a:spcPct val="150000"/>
              </a:lnSpc>
            </a:pPr>
            <a:r>
              <a:rPr lang="ar-SA" sz="5400" b="1" i="0" dirty="0">
                <a:solidFill>
                  <a:srgbClr val="000000"/>
                </a:solidFill>
                <a:effectLst/>
                <a:latin typeface="Helvetica Neue"/>
              </a:rPr>
              <a:t>    معهُ سنحيا إلى الأبدِ لن يطالَنا الفناءْ</a:t>
            </a:r>
          </a:p>
          <a:p>
            <a:pPr algn="ctr">
              <a:lnSpc>
                <a:spcPct val="150000"/>
              </a:lnSpc>
              <a:buFontTx/>
              <a:buNone/>
            </a:pPr>
            <a:endParaRPr lang="en-US" altLang="en-US" sz="5400" b="1" dirty="0">
              <a:solidFill>
                <a:srgbClr val="001E0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7873765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152400" y="232212"/>
            <a:ext cx="9982199" cy="66257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buFontTx/>
              <a:buNone/>
            </a:pPr>
            <a:r>
              <a:rPr lang="ar-EG" altLang="en-US" sz="4800" b="1" dirty="0">
                <a:solidFill>
                  <a:srgbClr val="00582A"/>
                </a:solidFill>
              </a:rPr>
              <a:t>القرار:</a:t>
            </a:r>
          </a:p>
          <a:p>
            <a:pPr algn="ctr" rtl="1">
              <a:lnSpc>
                <a:spcPct val="150000"/>
              </a:lnSpc>
            </a:pPr>
            <a:r>
              <a:rPr lang="ar-EG" sz="4800" b="1" i="0" dirty="0">
                <a:solidFill>
                  <a:srgbClr val="00582A"/>
                </a:solidFill>
                <a:effectLst/>
                <a:latin typeface="Helvetica Neue"/>
              </a:rPr>
              <a:t>  </a:t>
            </a:r>
            <a:r>
              <a:rPr lang="ar-SA" sz="4800" b="1" i="0" dirty="0">
                <a:solidFill>
                  <a:srgbClr val="00582A"/>
                </a:solidFill>
                <a:effectLst/>
                <a:latin typeface="Helvetica Neue"/>
              </a:rPr>
              <a:t>غنّوا يا أبناءَ اللهِ يسوعُ المسيح قامْ</a:t>
            </a:r>
          </a:p>
          <a:p>
            <a:pPr algn="ctr" rtl="1">
              <a:lnSpc>
                <a:spcPct val="150000"/>
              </a:lnSpc>
            </a:pPr>
            <a:r>
              <a:rPr lang="ar-SA" sz="4800" b="1" i="0" dirty="0">
                <a:solidFill>
                  <a:srgbClr val="00582A"/>
                </a:solidFill>
                <a:effectLst/>
                <a:latin typeface="Helvetica Neue"/>
              </a:rPr>
              <a:t>    غلبَ الموتَ ملكُ الكونِ زالَ سلطانُ الظلامْ</a:t>
            </a:r>
          </a:p>
          <a:p>
            <a:pPr algn="ctr" rtl="1">
              <a:lnSpc>
                <a:spcPct val="150000"/>
              </a:lnSpc>
            </a:pPr>
            <a:r>
              <a:rPr lang="ar-SA" sz="4800" b="1" i="0" dirty="0">
                <a:solidFill>
                  <a:srgbClr val="00582A"/>
                </a:solidFill>
                <a:effectLst/>
                <a:latin typeface="Helvetica Neue"/>
              </a:rPr>
              <a:t>    </a:t>
            </a:r>
            <a:r>
              <a:rPr lang="ar-SA" sz="4800" b="1" i="0" dirty="0" err="1">
                <a:solidFill>
                  <a:srgbClr val="00582A"/>
                </a:solidFill>
                <a:effectLst/>
                <a:latin typeface="Helvetica Neue"/>
              </a:rPr>
              <a:t>إبنُ</a:t>
            </a:r>
            <a:r>
              <a:rPr lang="ar-SA" sz="4800" b="1" i="0" dirty="0">
                <a:solidFill>
                  <a:srgbClr val="00582A"/>
                </a:solidFill>
                <a:effectLst/>
                <a:latin typeface="Helvetica Neue"/>
              </a:rPr>
              <a:t> اللهِ ربُّ الحياةِ حيٌّ إلى دهر الدهورْ</a:t>
            </a:r>
          </a:p>
          <a:p>
            <a:pPr algn="ctr" rtl="1">
              <a:lnSpc>
                <a:spcPct val="150000"/>
              </a:lnSpc>
            </a:pPr>
            <a:r>
              <a:rPr lang="ar-SA" sz="4800" b="1" i="0" dirty="0">
                <a:solidFill>
                  <a:srgbClr val="00582A"/>
                </a:solidFill>
                <a:effectLst/>
                <a:latin typeface="Helvetica Neue"/>
              </a:rPr>
              <a:t>    من النّورِ الذي لا يغرُب تعالَوا وخذوا النّورْ</a:t>
            </a:r>
          </a:p>
          <a:p>
            <a:pPr algn="ctr">
              <a:lnSpc>
                <a:spcPct val="150000"/>
              </a:lnSpc>
              <a:buFontTx/>
              <a:buNone/>
            </a:pPr>
            <a:endParaRPr lang="en-US" altLang="en-US" sz="4800" b="1" dirty="0">
              <a:solidFill>
                <a:srgbClr val="00582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1789791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1000" y="59612"/>
            <a:ext cx="9982199" cy="702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buFontTx/>
              <a:buNone/>
            </a:pPr>
            <a:r>
              <a:rPr lang="ar-EG" altLang="en-US" sz="5400" b="1" dirty="0">
                <a:solidFill>
                  <a:srgbClr val="001E0E"/>
                </a:solidFill>
              </a:rPr>
              <a:t>3-</a:t>
            </a:r>
          </a:p>
          <a:p>
            <a:pPr algn="ctr" rtl="1">
              <a:lnSpc>
                <a:spcPct val="150000"/>
              </a:lnSpc>
            </a:pPr>
            <a:r>
              <a:rPr lang="ar-SA" sz="5400" b="1" i="0" dirty="0">
                <a:solidFill>
                  <a:srgbClr val="000000"/>
                </a:solidFill>
                <a:effectLst/>
                <a:latin typeface="Helvetica Neue"/>
              </a:rPr>
              <a:t>شعبُ الله </a:t>
            </a:r>
            <a:r>
              <a:rPr lang="ar-SA" sz="5400" b="1" i="0" dirty="0" err="1">
                <a:solidFill>
                  <a:srgbClr val="000000"/>
                </a:solidFill>
                <a:effectLst/>
                <a:latin typeface="Helvetica Neue"/>
              </a:rPr>
              <a:t>إرفع</a:t>
            </a:r>
            <a:r>
              <a:rPr lang="ar-SA" sz="5400" b="1" i="0" dirty="0">
                <a:solidFill>
                  <a:srgbClr val="000000"/>
                </a:solidFill>
                <a:effectLst/>
                <a:latin typeface="Helvetica Neue"/>
              </a:rPr>
              <a:t> رأسكْ انَّ إلهَكَ عظيمْ</a:t>
            </a:r>
          </a:p>
          <a:p>
            <a:pPr algn="ctr" rtl="1">
              <a:lnSpc>
                <a:spcPct val="150000"/>
              </a:lnSpc>
            </a:pPr>
            <a:r>
              <a:rPr lang="ar-SA" sz="5400" b="1" i="0" dirty="0">
                <a:solidFill>
                  <a:srgbClr val="000000"/>
                </a:solidFill>
                <a:effectLst/>
                <a:latin typeface="Helvetica Neue"/>
              </a:rPr>
              <a:t>أين شوكتكَ يا موتُ وغلبتكِ يا جحيمْ</a:t>
            </a:r>
          </a:p>
          <a:p>
            <a:pPr algn="ctr" rtl="1">
              <a:lnSpc>
                <a:spcPct val="150000"/>
              </a:lnSpc>
            </a:pPr>
            <a:r>
              <a:rPr lang="ar-SA" sz="5400" b="1" i="0" dirty="0">
                <a:solidFill>
                  <a:srgbClr val="000000"/>
                </a:solidFill>
                <a:effectLst/>
                <a:latin typeface="Helvetica Neue"/>
              </a:rPr>
              <a:t>موتُ الربِّ صارَ حياةً أضحى نصرُنا أكيدْ</a:t>
            </a:r>
          </a:p>
          <a:p>
            <a:pPr algn="ctr" rtl="1">
              <a:lnSpc>
                <a:spcPct val="150000"/>
              </a:lnSpc>
            </a:pPr>
            <a:r>
              <a:rPr lang="ar-SA" sz="5400" b="1" i="0" dirty="0">
                <a:solidFill>
                  <a:srgbClr val="000000"/>
                </a:solidFill>
                <a:effectLst/>
                <a:latin typeface="Helvetica Neue"/>
              </a:rPr>
              <a:t>هيّا نفرَحْ ونُهلّلْ أهل الملكوتِ الجديدْ</a:t>
            </a:r>
          </a:p>
          <a:p>
            <a:pPr algn="ctr">
              <a:lnSpc>
                <a:spcPct val="150000"/>
              </a:lnSpc>
              <a:buFontTx/>
              <a:buNone/>
            </a:pPr>
            <a:endParaRPr lang="en-US" altLang="en-US" sz="5400" b="1" dirty="0">
              <a:solidFill>
                <a:srgbClr val="001E0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206074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152400" y="232212"/>
            <a:ext cx="9982199" cy="66257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buFontTx/>
              <a:buNone/>
            </a:pPr>
            <a:r>
              <a:rPr lang="ar-EG" altLang="en-US" sz="4800" b="1" dirty="0">
                <a:solidFill>
                  <a:srgbClr val="00582A"/>
                </a:solidFill>
              </a:rPr>
              <a:t>القرار:</a:t>
            </a:r>
          </a:p>
          <a:p>
            <a:pPr algn="ctr" rtl="1">
              <a:lnSpc>
                <a:spcPct val="150000"/>
              </a:lnSpc>
            </a:pPr>
            <a:r>
              <a:rPr lang="ar-EG" sz="4800" b="1" i="0" dirty="0">
                <a:solidFill>
                  <a:srgbClr val="00582A"/>
                </a:solidFill>
                <a:effectLst/>
                <a:latin typeface="Helvetica Neue"/>
              </a:rPr>
              <a:t>  </a:t>
            </a:r>
            <a:r>
              <a:rPr lang="ar-SA" sz="4800" b="1" i="0" dirty="0">
                <a:solidFill>
                  <a:srgbClr val="00582A"/>
                </a:solidFill>
                <a:effectLst/>
                <a:latin typeface="Helvetica Neue"/>
              </a:rPr>
              <a:t>غنّوا يا أبناءَ اللهِ يسوعُ المسيح قامْ</a:t>
            </a:r>
          </a:p>
          <a:p>
            <a:pPr algn="ctr" rtl="1">
              <a:lnSpc>
                <a:spcPct val="150000"/>
              </a:lnSpc>
            </a:pPr>
            <a:r>
              <a:rPr lang="ar-SA" sz="4800" b="1" i="0" dirty="0">
                <a:solidFill>
                  <a:srgbClr val="00582A"/>
                </a:solidFill>
                <a:effectLst/>
                <a:latin typeface="Helvetica Neue"/>
              </a:rPr>
              <a:t>    غلبَ الموتَ ملكُ الكونِ زالَ سلطانُ الظلامْ</a:t>
            </a:r>
          </a:p>
          <a:p>
            <a:pPr algn="ctr" rtl="1">
              <a:lnSpc>
                <a:spcPct val="150000"/>
              </a:lnSpc>
            </a:pPr>
            <a:r>
              <a:rPr lang="ar-SA" sz="4800" b="1" i="0" dirty="0">
                <a:solidFill>
                  <a:srgbClr val="00582A"/>
                </a:solidFill>
                <a:effectLst/>
                <a:latin typeface="Helvetica Neue"/>
              </a:rPr>
              <a:t>    </a:t>
            </a:r>
            <a:r>
              <a:rPr lang="ar-SA" sz="4800" b="1" i="0" dirty="0" err="1">
                <a:solidFill>
                  <a:srgbClr val="00582A"/>
                </a:solidFill>
                <a:effectLst/>
                <a:latin typeface="Helvetica Neue"/>
              </a:rPr>
              <a:t>إبنُ</a:t>
            </a:r>
            <a:r>
              <a:rPr lang="ar-SA" sz="4800" b="1" i="0" dirty="0">
                <a:solidFill>
                  <a:srgbClr val="00582A"/>
                </a:solidFill>
                <a:effectLst/>
                <a:latin typeface="Helvetica Neue"/>
              </a:rPr>
              <a:t> اللهِ ربُّ الحياةِ حيٌّ إلى دهر الدهورْ</a:t>
            </a:r>
          </a:p>
          <a:p>
            <a:pPr algn="ctr" rtl="1">
              <a:lnSpc>
                <a:spcPct val="150000"/>
              </a:lnSpc>
            </a:pPr>
            <a:r>
              <a:rPr lang="ar-SA" sz="4800" b="1" i="0" dirty="0">
                <a:solidFill>
                  <a:srgbClr val="00582A"/>
                </a:solidFill>
                <a:effectLst/>
                <a:latin typeface="Helvetica Neue"/>
              </a:rPr>
              <a:t>    من النّورِ الذي لا يغرُب تعالَوا وخذوا النّورْ</a:t>
            </a:r>
          </a:p>
          <a:p>
            <a:pPr algn="ctr">
              <a:lnSpc>
                <a:spcPct val="150000"/>
              </a:lnSpc>
              <a:buFontTx/>
              <a:buNone/>
            </a:pPr>
            <a:endParaRPr lang="en-US" altLang="en-US" sz="4800" b="1" dirty="0">
              <a:solidFill>
                <a:srgbClr val="00582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9528973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04800" y="381001"/>
            <a:ext cx="86106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endParaRPr lang="en-US" sz="8000" b="1" dirty="0"/>
          </a:p>
        </p:txBody>
      </p:sp>
      <p:pic>
        <p:nvPicPr>
          <p:cNvPr id="5" name="Picture 4" descr="power point praise LOGO 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0" y="2590800"/>
            <a:ext cx="7989418" cy="297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0679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2257</TotalTime>
  <Words>283</Words>
  <Application>Microsoft Office PowerPoint</Application>
  <PresentationFormat>عرض على الشاشة (4:3)</PresentationFormat>
  <Paragraphs>37</Paragraphs>
  <Slides>9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3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9</vt:i4>
      </vt:variant>
    </vt:vector>
  </HeadingPairs>
  <TitlesOfParts>
    <vt:vector size="13" baseType="lpstr">
      <vt:lpstr>Arial</vt:lpstr>
      <vt:lpstr>Calibri</vt:lpstr>
      <vt:lpstr>Helvetica Neue</vt:lpstr>
      <vt:lpstr>Office Theme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NEVO</dc:creator>
  <cp:lastModifiedBy>ayman nasralla</cp:lastModifiedBy>
  <cp:revision>377</cp:revision>
  <dcterms:created xsi:type="dcterms:W3CDTF">2021-12-07T14:30:00Z</dcterms:created>
  <dcterms:modified xsi:type="dcterms:W3CDTF">2024-09-07T08:32:59Z</dcterms:modified>
</cp:coreProperties>
</file>