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5" r:id="rId2"/>
    <p:sldId id="323" r:id="rId3"/>
    <p:sldId id="324" r:id="rId4"/>
    <p:sldId id="325" r:id="rId5"/>
    <p:sldId id="328" r:id="rId6"/>
    <p:sldId id="327" r:id="rId7"/>
    <p:sldId id="329" r:id="rId8"/>
    <p:sldId id="29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F20E8B-AD12-439D-9E17-619C6F38680D}">
          <p14:sldIdLst>
            <p14:sldId id="275"/>
            <p14:sldId id="323"/>
            <p14:sldId id="324"/>
            <p14:sldId id="325"/>
            <p14:sldId id="328"/>
            <p14:sldId id="327"/>
            <p14:sldId id="329"/>
            <p14:sldId id="293"/>
          </p14:sldIdLst>
        </p14:section>
        <p14:section name="Untitled Section" id="{2C17607C-8ED3-4A7C-8A1F-A772B8E7EDB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7" autoAdjust="0"/>
    <p:restoredTop sz="94660"/>
  </p:normalViewPr>
  <p:slideViewPr>
    <p:cSldViewPr>
      <p:cViewPr varScale="1">
        <p:scale>
          <a:sx n="75" d="100"/>
          <a:sy n="75" d="100"/>
        </p:scale>
        <p:origin x="60" y="200"/>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CEA6EB-D115-4AB1-880A-0DDA4CA32736}" type="datetimeFigureOut">
              <a:rPr lang="en-US" smtClean="0"/>
              <a:pPr/>
              <a:t>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BFF322-D4C6-4705-80B2-EA0C2114B97A}" type="slidenum">
              <a:rPr lang="en-US" smtClean="0"/>
              <a:pPr/>
              <a:t>‹#›</a:t>
            </a:fld>
            <a:endParaRPr lang="en-US"/>
          </a:p>
        </p:txBody>
      </p:sp>
    </p:spTree>
    <p:extLst>
      <p:ext uri="{BB962C8B-B14F-4D97-AF65-F5344CB8AC3E}">
        <p14:creationId xmlns:p14="http://schemas.microsoft.com/office/powerpoint/2010/main" val="377933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2</a:t>
            </a:fld>
            <a:endParaRPr lang="en-US"/>
          </a:p>
        </p:txBody>
      </p:sp>
    </p:spTree>
    <p:extLst>
      <p:ext uri="{BB962C8B-B14F-4D97-AF65-F5344CB8AC3E}">
        <p14:creationId xmlns:p14="http://schemas.microsoft.com/office/powerpoint/2010/main" val="32314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3</a:t>
            </a:fld>
            <a:endParaRPr lang="en-US"/>
          </a:p>
        </p:txBody>
      </p:sp>
    </p:spTree>
    <p:extLst>
      <p:ext uri="{BB962C8B-B14F-4D97-AF65-F5344CB8AC3E}">
        <p14:creationId xmlns:p14="http://schemas.microsoft.com/office/powerpoint/2010/main" val="813264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4</a:t>
            </a:fld>
            <a:endParaRPr lang="en-US"/>
          </a:p>
        </p:txBody>
      </p:sp>
    </p:spTree>
    <p:extLst>
      <p:ext uri="{BB962C8B-B14F-4D97-AF65-F5344CB8AC3E}">
        <p14:creationId xmlns:p14="http://schemas.microsoft.com/office/powerpoint/2010/main" val="3106035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5</a:t>
            </a:fld>
            <a:endParaRPr lang="en-US"/>
          </a:p>
        </p:txBody>
      </p:sp>
    </p:spTree>
    <p:extLst>
      <p:ext uri="{BB962C8B-B14F-4D97-AF65-F5344CB8AC3E}">
        <p14:creationId xmlns:p14="http://schemas.microsoft.com/office/powerpoint/2010/main" val="3920905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6</a:t>
            </a:fld>
            <a:endParaRPr lang="en-US"/>
          </a:p>
        </p:txBody>
      </p:sp>
    </p:spTree>
    <p:extLst>
      <p:ext uri="{BB962C8B-B14F-4D97-AF65-F5344CB8AC3E}">
        <p14:creationId xmlns:p14="http://schemas.microsoft.com/office/powerpoint/2010/main" val="3815581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7</a:t>
            </a:fld>
            <a:endParaRPr lang="en-US"/>
          </a:p>
        </p:txBody>
      </p:sp>
    </p:spTree>
    <p:extLst>
      <p:ext uri="{BB962C8B-B14F-4D97-AF65-F5344CB8AC3E}">
        <p14:creationId xmlns:p14="http://schemas.microsoft.com/office/powerpoint/2010/main" val="602350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2DEC02-EF57-47C1-88F7-AA66B01A5C62}"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2DEC02-EF57-47C1-88F7-AA66B01A5C62}"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2DEC02-EF57-47C1-88F7-AA66B01A5C62}"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2DEC02-EF57-47C1-88F7-AA66B01A5C62}" type="datetimeFigureOut">
              <a:rPr lang="en-US" smtClean="0"/>
              <a:pPr/>
              <a:t>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2DEC02-EF57-47C1-88F7-AA66B01A5C62}" type="datetimeFigureOut">
              <a:rPr lang="en-US" smtClean="0"/>
              <a:pPr/>
              <a:t>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DEC02-EF57-47C1-88F7-AA66B01A5C62}" type="datetimeFigureOut">
              <a:rPr lang="en-US" smtClean="0"/>
              <a:pPr/>
              <a:t>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2DEC02-EF57-47C1-88F7-AA66B01A5C62}"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2DEC02-EF57-47C1-88F7-AA66B01A5C62}" type="datetimeFigureOut">
              <a:rPr lang="en-US" smtClean="0"/>
              <a:pPr/>
              <a:t>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DEC02-EF57-47C1-88F7-AA66B01A5C62}" type="datetimeFigureOut">
              <a:rPr lang="en-US" smtClean="0"/>
              <a:pPr/>
              <a:t>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09D8EE-1C58-4967-B84E-712E501975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 point praise 33.jpg"/>
          <p:cNvPicPr>
            <a:picLocks noChangeAspect="1"/>
          </p:cNvPicPr>
          <p:nvPr/>
        </p:nvPicPr>
        <p:blipFill>
          <a:blip r:embed="rId2" cstate="print"/>
          <a:stretch>
            <a:fillRect/>
          </a:stretch>
        </p:blipFill>
        <p:spPr>
          <a:xfrm>
            <a:off x="0" y="0"/>
            <a:ext cx="9144000" cy="6858000"/>
          </a:xfrm>
          <a:prstGeom prst="rect">
            <a:avLst/>
          </a:prstGeom>
        </p:spPr>
      </p:pic>
      <p:pic>
        <p:nvPicPr>
          <p:cNvPr id="3" name="Picture 2" descr="power point praise LOGO .png"/>
          <p:cNvPicPr>
            <a:picLocks noChangeAspect="1"/>
          </p:cNvPicPr>
          <p:nvPr/>
        </p:nvPicPr>
        <p:blipFill>
          <a:blip r:embed="rId3"/>
          <a:stretch>
            <a:fillRect/>
          </a:stretch>
        </p:blipFill>
        <p:spPr>
          <a:xfrm>
            <a:off x="2057400" y="4244486"/>
            <a:ext cx="4953000" cy="2037297"/>
          </a:xfrm>
          <a:prstGeom prst="rect">
            <a:avLst/>
          </a:prstGeom>
        </p:spPr>
      </p:pic>
      <p:sp>
        <p:nvSpPr>
          <p:cNvPr id="4" name="Rectangle 3"/>
          <p:cNvSpPr/>
          <p:nvPr/>
        </p:nvSpPr>
        <p:spPr>
          <a:xfrm>
            <a:off x="0" y="152400"/>
            <a:ext cx="9144000" cy="2400657"/>
          </a:xfrm>
          <a:prstGeom prst="rect">
            <a:avLst/>
          </a:prstGeom>
        </p:spPr>
        <p:txBody>
          <a:bodyPr wrap="square">
            <a:spAutoFit/>
          </a:bodyPr>
          <a:lstStyle/>
          <a:p>
            <a:pPr algn="ctr" rtl="1">
              <a:lnSpc>
                <a:spcPct val="150000"/>
              </a:lnSpc>
            </a:pPr>
            <a:r>
              <a:rPr lang="ar-EG" sz="6000" b="1" dirty="0"/>
              <a:t>تـرنيــمة</a:t>
            </a:r>
          </a:p>
          <a:p>
            <a:pPr algn="ctr" rtl="1"/>
            <a:r>
              <a:rPr lang="ar-EG" sz="6000" b="1" dirty="0"/>
              <a:t>غَيَّرت حَيَاتي</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762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LB" sz="3200" b="1" i="0" u="none" strike="noStrike" kern="0" cap="none" spc="0" normalizeH="0" baseline="0" noProof="0" dirty="0">
                <a:ln>
                  <a:noFill/>
                </a:ln>
                <a:solidFill>
                  <a:srgbClr val="000000"/>
                </a:solidFill>
                <a:effectLst/>
                <a:uLnTx/>
                <a:uFillTx/>
                <a:latin typeface="Arial"/>
                <a:ea typeface="+mj-ea"/>
                <a:cs typeface="+mn-cs"/>
              </a:rPr>
              <a:t>1</a:t>
            </a:r>
            <a:r>
              <a:rPr kumimoji="0" lang="en-US" sz="3200" b="1" i="0" u="none" strike="noStrike" kern="0" cap="none" spc="0" normalizeH="0" baseline="0" noProof="0" dirty="0">
                <a:ln>
                  <a:noFill/>
                </a:ln>
                <a:solidFill>
                  <a:srgbClr val="000000"/>
                </a:solidFill>
                <a:effectLst/>
                <a:uLnTx/>
                <a:uFillTx/>
                <a:latin typeface="Arial"/>
                <a:ea typeface="+mj-ea"/>
                <a:cs typeface="+mn-cs"/>
              </a:rPr>
              <a:t>-</a:t>
            </a:r>
            <a:r>
              <a:rPr kumimoji="0" lang="ar-LB" sz="1000" b="1" i="0" u="none" strike="noStrike" kern="0" cap="none" spc="0" normalizeH="0" baseline="0" noProof="0" dirty="0">
                <a:ln>
                  <a:noFill/>
                </a:ln>
                <a:solidFill>
                  <a:srgbClr val="000000"/>
                </a:solidFill>
                <a:effectLst/>
                <a:uLnTx/>
                <a:uFillTx/>
                <a:latin typeface="Arial"/>
                <a:ea typeface="+mj-ea"/>
                <a:cs typeface="+mn-cs"/>
              </a:rPr>
              <a:t> </a:t>
            </a:r>
            <a:r>
              <a:rPr kumimoji="0" lang="ar-EG" sz="1000" b="1" i="0" u="none" strike="noStrike" kern="0" cap="none" spc="0" normalizeH="0" baseline="0" noProof="0" dirty="0">
                <a:ln>
                  <a:noFill/>
                </a:ln>
                <a:solidFill>
                  <a:srgbClr val="000000"/>
                </a:solidFill>
                <a:effectLst/>
                <a:uLnTx/>
                <a:uFillTx/>
                <a:latin typeface="Arial"/>
                <a:ea typeface="+mj-ea"/>
                <a:cs typeface="+mn-cs"/>
              </a:rPr>
              <a:t> </a:t>
            </a:r>
            <a:r>
              <a:rPr kumimoji="0" lang="ar-EG" sz="4000" b="1" i="0" u="none" strike="noStrike" kern="1200" cap="none" spc="0" normalizeH="0" baseline="0" noProof="0" dirty="0">
                <a:ln>
                  <a:noFill/>
                </a:ln>
                <a:solidFill>
                  <a:prstClr val="black"/>
                </a:solidFill>
                <a:effectLst/>
                <a:uLnTx/>
                <a:uFillTx/>
                <a:latin typeface="Calibri"/>
                <a:ea typeface="+mj-ea"/>
                <a:cs typeface="+mn-cs"/>
              </a:rPr>
              <a:t>اِختَرت تج</a:t>
            </a:r>
            <a:r>
              <a:rPr kumimoji="0" lang="ar-SA" sz="4000" b="1" i="0" u="none" strike="noStrike" kern="1200" cap="none" spc="0" normalizeH="0" baseline="0" noProof="0" dirty="0">
                <a:ln>
                  <a:noFill/>
                </a:ln>
                <a:solidFill>
                  <a:prstClr val="black"/>
                </a:solidFill>
                <a:effectLst/>
                <a:uLnTx/>
                <a:uFillTx/>
                <a:latin typeface="Calibri"/>
                <a:ea typeface="+mj-ea"/>
                <a:cs typeface="+mn-cs"/>
              </a:rPr>
              <a:t>ِ</a:t>
            </a:r>
            <a:r>
              <a:rPr kumimoji="0" lang="ar-EG" sz="4000" b="1" i="0" u="none" strike="noStrike" kern="1200" cap="none" spc="0" normalizeH="0" baseline="0" noProof="0" dirty="0">
                <a:ln>
                  <a:noFill/>
                </a:ln>
                <a:solidFill>
                  <a:prstClr val="black"/>
                </a:solidFill>
                <a:effectLst/>
                <a:uLnTx/>
                <a:uFillTx/>
                <a:latin typeface="Calibri"/>
                <a:ea typeface="+mj-ea"/>
                <a:cs typeface="+mn-cs"/>
              </a:rPr>
              <a:t>ينــــي   وَأنا وِسط أنيني</a:t>
            </a:r>
            <a:br>
              <a:rPr kumimoji="0" lang="ar-EG" sz="4000" b="1" i="0" u="none" strike="noStrike" kern="1200" cap="none" spc="0" normalizeH="0" baseline="0" noProof="0" dirty="0">
                <a:ln>
                  <a:noFill/>
                </a:ln>
                <a:solidFill>
                  <a:prstClr val="black"/>
                </a:solidFill>
                <a:effectLst/>
                <a:uLnTx/>
                <a:uFillTx/>
                <a:latin typeface="Calibri"/>
                <a:ea typeface="+mj-ea"/>
                <a:cs typeface="+mn-cs"/>
              </a:rPr>
            </a:br>
            <a:r>
              <a:rPr kumimoji="0" lang="ar-EG" sz="4000" b="1" i="0" u="none" strike="noStrike" kern="1200" cap="none" spc="0" normalizeH="0" baseline="0" noProof="0" dirty="0" err="1">
                <a:ln>
                  <a:noFill/>
                </a:ln>
                <a:solidFill>
                  <a:prstClr val="black"/>
                </a:solidFill>
                <a:effectLst/>
                <a:uLnTx/>
                <a:uFillTx/>
                <a:latin typeface="Calibri"/>
                <a:ea typeface="+mj-ea"/>
                <a:cs typeface="+mn-cs"/>
              </a:rPr>
              <a:t>مَدِّيت</a:t>
            </a:r>
            <a:r>
              <a:rPr kumimoji="0" lang="ar-EG" sz="4000" b="1" i="0" u="none" strike="noStrike" kern="1200" cap="none" spc="0" normalizeH="0" baseline="0" noProof="0" dirty="0">
                <a:ln>
                  <a:noFill/>
                </a:ln>
                <a:solidFill>
                  <a:prstClr val="black"/>
                </a:solidFill>
                <a:effectLst/>
                <a:uLnTx/>
                <a:uFillTx/>
                <a:latin typeface="Calibri"/>
                <a:ea typeface="+mj-ea"/>
                <a:cs typeface="+mn-cs"/>
              </a:rPr>
              <a:t> لي </a:t>
            </a:r>
            <a:r>
              <a:rPr kumimoji="0" lang="ar-EG" sz="4000" b="1" i="0" u="none" strike="noStrike" kern="1200" cap="none" spc="0" normalizeH="0" baseline="0" noProof="0" dirty="0" err="1">
                <a:ln>
                  <a:noFill/>
                </a:ln>
                <a:solidFill>
                  <a:prstClr val="black"/>
                </a:solidFill>
                <a:effectLst/>
                <a:uLnTx/>
                <a:uFillTx/>
                <a:latin typeface="Calibri"/>
                <a:ea typeface="+mj-ea"/>
                <a:cs typeface="+mn-cs"/>
              </a:rPr>
              <a:t>إيديك</a:t>
            </a:r>
            <a:r>
              <a:rPr kumimoji="0" lang="ar-EG" sz="4000" b="1" i="0" u="none" strike="noStrike" kern="1200" cap="none" spc="0" normalizeH="0" baseline="0" noProof="0" dirty="0">
                <a:ln>
                  <a:noFill/>
                </a:ln>
                <a:solidFill>
                  <a:prstClr val="black"/>
                </a:solidFill>
                <a:effectLst/>
                <a:uLnTx/>
                <a:uFillTx/>
                <a:latin typeface="Calibri"/>
                <a:ea typeface="+mj-ea"/>
                <a:cs typeface="+mn-cs"/>
              </a:rPr>
              <a:t> الحِلوَة وعِينيك تِسبيني</a:t>
            </a:r>
            <a:br>
              <a:rPr kumimoji="0" lang="ar-EG" sz="4000" b="1" i="0" u="none" strike="noStrike" kern="1200" cap="none" spc="0" normalizeH="0" baseline="0" noProof="0" dirty="0">
                <a:ln>
                  <a:noFill/>
                </a:ln>
                <a:solidFill>
                  <a:prstClr val="black"/>
                </a:solidFill>
                <a:effectLst/>
                <a:uLnTx/>
                <a:uFillTx/>
                <a:latin typeface="Calibri"/>
                <a:ea typeface="+mj-ea"/>
                <a:cs typeface="+mn-cs"/>
              </a:rPr>
            </a:br>
            <a:r>
              <a:rPr kumimoji="0" lang="ar-EG" sz="4000" b="1" i="0" u="none" strike="noStrike" kern="1200" cap="none" spc="0" normalizeH="0" baseline="0" noProof="0" dirty="0">
                <a:ln>
                  <a:noFill/>
                </a:ln>
                <a:solidFill>
                  <a:prstClr val="black"/>
                </a:solidFill>
                <a:effectLst/>
                <a:uLnTx/>
                <a:uFillTx/>
                <a:latin typeface="Calibri"/>
                <a:ea typeface="+mj-ea"/>
                <a:cs typeface="+mn-cs"/>
              </a:rPr>
              <a:t>نَسِّيتنـــي آلامــــــي  رَجَّعت سَـــلامِي</a:t>
            </a:r>
            <a:br>
              <a:rPr kumimoji="0" lang="ar-EG" sz="4000" b="1" i="0" u="none" strike="noStrike" kern="1200" cap="none" spc="0" normalizeH="0" baseline="0" noProof="0" dirty="0">
                <a:ln>
                  <a:noFill/>
                </a:ln>
                <a:solidFill>
                  <a:prstClr val="black"/>
                </a:solidFill>
                <a:effectLst/>
                <a:uLnTx/>
                <a:uFillTx/>
                <a:latin typeface="Calibri"/>
                <a:ea typeface="+mj-ea"/>
                <a:cs typeface="+mn-cs"/>
              </a:rPr>
            </a:br>
            <a:r>
              <a:rPr kumimoji="0" lang="ar-EG" sz="4000" b="1" i="0" u="none" strike="noStrike" kern="1200" cap="none" spc="0" normalizeH="0" baseline="0" noProof="0" dirty="0">
                <a:ln>
                  <a:noFill/>
                </a:ln>
                <a:solidFill>
                  <a:prstClr val="black"/>
                </a:solidFill>
                <a:effectLst/>
                <a:uLnTx/>
                <a:uFillTx/>
                <a:latin typeface="Calibri"/>
                <a:ea typeface="+mj-ea"/>
                <a:cs typeface="+mn-cs"/>
              </a:rPr>
              <a:t>واِدِّيتني فَرحَة وبَهجَة (ومشيت قُدَّامي)</a:t>
            </a:r>
            <a:r>
              <a:rPr kumimoji="0" lang="ar-EG" sz="2400" b="1" i="0" u="none" strike="noStrike" kern="1200" cap="none" spc="0" normalizeH="0" baseline="0" noProof="0" dirty="0">
                <a:ln>
                  <a:noFill/>
                </a:ln>
                <a:solidFill>
                  <a:prstClr val="black"/>
                </a:solidFill>
                <a:effectLst/>
                <a:uLnTx/>
                <a:uFillTx/>
                <a:latin typeface="Calibri"/>
                <a:ea typeface="+mj-ea"/>
                <a:cs typeface="+mn-cs"/>
              </a:rPr>
              <a:t>2</a:t>
            </a:r>
            <a:br>
              <a:rPr kumimoji="0" lang="ar-EG" sz="4000" b="1" i="0" u="none" strike="noStrike" kern="1200" cap="none" spc="0" normalizeH="0" baseline="0" noProof="0" dirty="0">
                <a:ln>
                  <a:noFill/>
                </a:ln>
                <a:solidFill>
                  <a:prstClr val="black"/>
                </a:solidFill>
                <a:effectLst/>
                <a:uLnTx/>
                <a:uFillTx/>
                <a:latin typeface="Calibri"/>
                <a:ea typeface="+mj-ea"/>
                <a:cs typeface="+mn-cs"/>
              </a:rPr>
            </a:br>
            <a:endParaRPr kumimoji="0" lang="en-US" sz="1050" b="1" i="0" u="none" strike="noStrike" kern="1200" cap="none" spc="0" normalizeH="0" baseline="0" noProof="0" dirty="0">
              <a:ln>
                <a:noFill/>
              </a:ln>
              <a:solidFill>
                <a:prstClr val="black"/>
              </a:solidFill>
              <a:effectLst/>
              <a:uLnTx/>
              <a:uFillTx/>
              <a:latin typeface="Calibri"/>
              <a:ea typeface="+mj-ea"/>
              <a:cs typeface="+mn-cs"/>
            </a:endParaRPr>
          </a:p>
          <a:p>
            <a:pPr rtl="1"/>
            <a:r>
              <a:rPr kumimoji="0" lang="en-US" sz="3000" b="1" i="0" u="none" strike="noStrike" kern="1200" cap="none" spc="0" normalizeH="0" baseline="0" noProof="0" dirty="0" err="1">
                <a:ln>
                  <a:noFill/>
                </a:ln>
                <a:solidFill>
                  <a:srgbClr val="FF0000"/>
                </a:solidFill>
                <a:effectLst/>
                <a:uLnTx/>
                <a:uFillTx/>
                <a:latin typeface="Calibri"/>
                <a:ea typeface="+mj-ea"/>
                <a:cs typeface="+mn-cs"/>
              </a:rPr>
              <a:t>ekhtart</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tejini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wana</a:t>
            </a:r>
            <a:r>
              <a:rPr kumimoji="0" lang="en-US" sz="3000" b="1" i="0" u="none" strike="noStrike" kern="1200" cap="none" spc="0" normalizeH="0" baseline="0" noProof="0" dirty="0">
                <a:ln>
                  <a:noFill/>
                </a:ln>
                <a:solidFill>
                  <a:srgbClr val="FF0000"/>
                </a:solidFill>
                <a:effectLst/>
                <a:uLnTx/>
                <a:uFillTx/>
                <a:latin typeface="Calibri"/>
                <a:ea typeface="+mj-ea"/>
                <a:cs typeface="+mn-cs"/>
              </a:rPr>
              <a:t> west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anini</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maddetli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edaik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elhelwa</a:t>
            </a:r>
            <a:r>
              <a:rPr kumimoji="0" lang="en-US" sz="3000" b="1" i="0" u="none" strike="noStrike" kern="1200" cap="none" spc="0" normalizeH="0" baseline="0" noProof="0" dirty="0">
                <a:ln>
                  <a:noFill/>
                </a:ln>
                <a:solidFill>
                  <a:srgbClr val="FF0000"/>
                </a:solidFill>
                <a:effectLst/>
                <a:uLnTx/>
                <a:uFillTx/>
                <a:latin typeface="Calibri"/>
                <a:ea typeface="+mj-ea"/>
                <a:cs typeface="+mn-cs"/>
              </a:rPr>
              <a:t>   we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aenaik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tesbini</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nassetni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alaami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rajjaat</a:t>
            </a:r>
            <a:r>
              <a:rPr kumimoji="0" lang="en-US" sz="3000" b="1" i="0" u="none" strike="noStrike" kern="1200" cap="none" spc="0" normalizeH="0" baseline="0" noProof="0" dirty="0">
                <a:ln>
                  <a:noFill/>
                </a:ln>
                <a:solidFill>
                  <a:srgbClr val="FF0000"/>
                </a:solidFill>
                <a:effectLst/>
                <a:uLnTx/>
                <a:uFillTx/>
                <a:latin typeface="Calibri"/>
                <a:ea typeface="+mj-ea"/>
                <a:cs typeface="+mn-cs"/>
              </a:rPr>
              <a:t> salami</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weddetni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farha</a:t>
            </a:r>
            <a:r>
              <a:rPr kumimoji="0" lang="en-US" sz="3000" b="1" i="0" u="none" strike="noStrike" kern="1200" cap="none" spc="0" normalizeH="0" baseline="0" noProof="0" dirty="0">
                <a:ln>
                  <a:noFill/>
                </a:ln>
                <a:solidFill>
                  <a:srgbClr val="FF0000"/>
                </a:solidFill>
                <a:effectLst/>
                <a:uLnTx/>
                <a:uFillTx/>
                <a:latin typeface="Calibri"/>
                <a:ea typeface="+mj-ea"/>
                <a:cs typeface="+mn-cs"/>
              </a:rPr>
              <a:t> we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bahja</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wemshait</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oddami</a:t>
            </a:r>
            <a:r>
              <a:rPr kumimoji="0" lang="en-US" sz="3000" b="1" i="0" u="none" strike="noStrike" kern="1200" cap="none" spc="0" normalizeH="0" baseline="0" noProof="0" dirty="0">
                <a:ln>
                  <a:noFill/>
                </a:ln>
                <a:solidFill>
                  <a:srgbClr val="FF0000"/>
                </a:solidFill>
                <a:effectLst/>
                <a:uLnTx/>
                <a:uFillTx/>
                <a:latin typeface="Calibri"/>
                <a:ea typeface="+mj-ea"/>
                <a:cs typeface="+mn-cs"/>
              </a:rPr>
              <a:t>)2</a:t>
            </a:r>
          </a:p>
          <a:p>
            <a:pPr rtl="1"/>
            <a:br>
              <a:rPr kumimoji="0" lang="en-US" sz="1050" b="1" i="0" u="none" strike="noStrike" kern="1200" cap="none" spc="0" normalizeH="0" baseline="0" noProof="0" dirty="0">
                <a:ln>
                  <a:noFill/>
                </a:ln>
                <a:solidFill>
                  <a:prstClr val="black"/>
                </a:solidFill>
                <a:effectLst/>
                <a:uLnTx/>
                <a:uFillTx/>
                <a:latin typeface="Calibri"/>
                <a:ea typeface="+mj-ea"/>
                <a:cs typeface="+mn-cs"/>
              </a:rPr>
            </a:br>
            <a:r>
              <a:rPr kumimoji="0" lang="en-US" sz="2400" b="1" i="0" u="none" strike="noStrike" kern="1200" cap="none" spc="0" normalizeH="0" baseline="0" noProof="0" dirty="0">
                <a:ln>
                  <a:noFill/>
                </a:ln>
                <a:solidFill>
                  <a:prstClr val="black"/>
                </a:solidFill>
                <a:effectLst/>
                <a:uLnTx/>
                <a:uFillTx/>
                <a:latin typeface="Calibri"/>
                <a:ea typeface="+mj-ea"/>
                <a:cs typeface="+mn-cs"/>
              </a:rPr>
              <a:t>You chose to save me when I was in the middle of </a:t>
            </a:r>
          </a:p>
          <a:p>
            <a:pPr rtl="1"/>
            <a:r>
              <a:rPr kumimoji="0" lang="en-US" sz="2400" b="1" i="0" u="none" strike="noStrike" kern="1200" cap="none" spc="0" normalizeH="0" baseline="0" noProof="0" dirty="0">
                <a:ln>
                  <a:noFill/>
                </a:ln>
                <a:solidFill>
                  <a:prstClr val="black"/>
                </a:solidFill>
                <a:effectLst/>
                <a:uLnTx/>
                <a:uFillTx/>
                <a:latin typeface="Calibri"/>
                <a:ea typeface="+mj-ea"/>
                <a:cs typeface="+mn-cs"/>
              </a:rPr>
              <a:t>sadness. You stretched Your tender hand and captured</a:t>
            </a:r>
          </a:p>
          <a:p>
            <a:pPr rtl="1"/>
            <a:r>
              <a:rPr kumimoji="0" lang="en-US" sz="2400" b="1" i="0" u="none" strike="noStrike" kern="1200" cap="none" spc="0" normalizeH="0" baseline="0" noProof="0" dirty="0">
                <a:ln>
                  <a:noFill/>
                </a:ln>
                <a:solidFill>
                  <a:prstClr val="black"/>
                </a:solidFill>
                <a:effectLst/>
                <a:uLnTx/>
                <a:uFillTx/>
                <a:latin typeface="Calibri"/>
                <a:ea typeface="+mj-ea"/>
                <a:cs typeface="+mn-cs"/>
              </a:rPr>
              <a:t> me with Your eyes. You removed my pain and restored</a:t>
            </a:r>
          </a:p>
          <a:p>
            <a:pPr rtl="1"/>
            <a:r>
              <a:rPr kumimoji="0" lang="en-US" sz="2400" b="1" i="0" u="none" strike="noStrike" kern="1200" cap="none" spc="0" normalizeH="0" baseline="0" noProof="0" dirty="0">
                <a:ln>
                  <a:noFill/>
                </a:ln>
                <a:solidFill>
                  <a:prstClr val="black"/>
                </a:solidFill>
                <a:effectLst/>
                <a:uLnTx/>
                <a:uFillTx/>
                <a:latin typeface="Calibri"/>
                <a:ea typeface="+mj-ea"/>
                <a:cs typeface="+mn-cs"/>
              </a:rPr>
              <a:t> my peace and joy as You walked before me.</a:t>
            </a:r>
            <a:endParaRPr lang="ar-EG" sz="1800" b="1" dirty="0">
              <a:cs typeface="+mn-cs"/>
            </a:endParaRPr>
          </a:p>
        </p:txBody>
      </p:sp>
    </p:spTree>
    <p:extLst>
      <p:ext uri="{BB962C8B-B14F-4D97-AF65-F5344CB8AC3E}">
        <p14:creationId xmlns:p14="http://schemas.microsoft.com/office/powerpoint/2010/main" val="181794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2286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200" b="1" i="0" u="none" strike="noStrike" kern="0" cap="none" spc="0" normalizeH="0" baseline="0" noProof="0" dirty="0">
                <a:ln>
                  <a:noFill/>
                </a:ln>
                <a:solidFill>
                  <a:srgbClr val="005024"/>
                </a:solidFill>
                <a:effectLst/>
                <a:uLnTx/>
                <a:uFillTx/>
                <a:latin typeface="Arial"/>
                <a:ea typeface="+mj-ea"/>
                <a:cs typeface="+mn-cs"/>
              </a:rPr>
              <a:t>القرار:</a:t>
            </a:r>
            <a:br>
              <a:rPr kumimoji="0" lang="ar-EG" sz="2000" b="1" i="0" u="none" strike="noStrike" kern="0" cap="none" spc="0" normalizeH="0" baseline="0" noProof="0" dirty="0">
                <a:ln>
                  <a:noFill/>
                </a:ln>
                <a:solidFill>
                  <a:srgbClr val="005024"/>
                </a:solidFill>
                <a:effectLst/>
                <a:uLnTx/>
                <a:uFillTx/>
                <a:latin typeface="Arial"/>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(غَيَّرت حَيَاتـــي   بِحُب عَجيــــب</a:t>
            </a:r>
            <a:br>
              <a:rPr kumimoji="0" lang="ar-EG" sz="4800" b="1" i="0" u="none" strike="noStrike" kern="1200" cap="none" spc="0" normalizeH="0" baseline="0" noProof="0" dirty="0">
                <a:ln>
                  <a:noFill/>
                </a:ln>
                <a:solidFill>
                  <a:srgbClr val="005024"/>
                </a:solidFill>
                <a:effectLst/>
                <a:uLnTx/>
                <a:uFillTx/>
                <a:latin typeface="Calibri"/>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ومعَاك في سَمَاك   بَقَى لِيَّ نَصيب)</a:t>
            </a:r>
            <a:r>
              <a:rPr kumimoji="0" lang="ar-EG" sz="3200" b="1" i="0" u="none" strike="noStrike" kern="1200" cap="none" spc="0" normalizeH="0" baseline="0" noProof="0" dirty="0">
                <a:ln>
                  <a:noFill/>
                </a:ln>
                <a:solidFill>
                  <a:srgbClr val="005024"/>
                </a:solidFill>
                <a:effectLst/>
                <a:uLnTx/>
                <a:uFillTx/>
                <a:latin typeface="Calibri"/>
                <a:ea typeface="+mj-ea"/>
                <a:cs typeface="+mn-cs"/>
              </a:rPr>
              <a:t>2</a:t>
            </a:r>
          </a:p>
          <a:p>
            <a:pPr rtl="1"/>
            <a:endParaRPr kumimoji="0" lang="ar-EG" sz="1600" b="1" i="0" u="none" strike="noStrike" kern="1200" cap="none" spc="0" normalizeH="0" baseline="0" noProof="0" dirty="0">
              <a:ln>
                <a:noFill/>
              </a:ln>
              <a:solidFill>
                <a:srgbClr val="002060"/>
              </a:solidFill>
              <a:effectLst/>
              <a:uLnTx/>
              <a:uFillTx/>
              <a:latin typeface="Calibri"/>
              <a:ea typeface="+mj-ea"/>
              <a:cs typeface="+mn-cs"/>
            </a:endParaRPr>
          </a:p>
          <a:p>
            <a:pPr rtl="1"/>
            <a:br>
              <a:rPr kumimoji="0" lang="ar-EG" sz="32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ghayyart</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hayati</a:t>
            </a:r>
            <a:r>
              <a:rPr kumimoji="0" lang="en-US" sz="3600" b="1" i="0" u="none" strike="noStrike" kern="1200" cap="none" spc="0" normalizeH="0" baseline="0" noProof="0" dirty="0">
                <a:ln>
                  <a:noFill/>
                </a:ln>
                <a:solidFill>
                  <a:srgbClr val="002060"/>
                </a:solidFill>
                <a:effectLst/>
                <a:uLnTx/>
                <a:uFillTx/>
                <a:latin typeface="Calibri"/>
                <a:ea typeface="+mj-ea"/>
                <a:cs typeface="+mn-cs"/>
              </a:rPr>
              <a:t>   be hob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aajeeb</a:t>
            </a:r>
            <a:br>
              <a:rPr kumimoji="0" lang="en-US" sz="36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err="1">
                <a:ln>
                  <a:noFill/>
                </a:ln>
                <a:solidFill>
                  <a:srgbClr val="002060"/>
                </a:solidFill>
                <a:effectLst/>
                <a:uLnTx/>
                <a:uFillTx/>
                <a:latin typeface="Calibri"/>
                <a:ea typeface="+mj-ea"/>
                <a:cs typeface="+mn-cs"/>
              </a:rPr>
              <a:t>wemaak</a:t>
            </a:r>
            <a:r>
              <a:rPr kumimoji="0" lang="en-US" sz="3600" b="1" i="0" u="none" strike="noStrike" kern="1200" cap="none" spc="0" normalizeH="0" baseline="0" noProof="0" dirty="0">
                <a:ln>
                  <a:noFill/>
                </a:ln>
                <a:solidFill>
                  <a:srgbClr val="002060"/>
                </a:solidFill>
                <a:effectLst/>
                <a:uLnTx/>
                <a:uFillTx/>
                <a:latin typeface="Calibri"/>
                <a:ea typeface="+mj-ea"/>
                <a:cs typeface="+mn-cs"/>
              </a:rPr>
              <a:t> fi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samak</a:t>
            </a:r>
            <a:r>
              <a:rPr kumimoji="0" lang="en-US" sz="3600" b="1" i="0" u="none" strike="noStrike" kern="1200" cap="none" spc="0" normalizeH="0" baseline="0" noProof="0" dirty="0">
                <a:ln>
                  <a:noFill/>
                </a:ln>
                <a:solidFill>
                  <a:srgbClr val="002060"/>
                </a:solidFill>
                <a:effectLst/>
                <a:uLnTx/>
                <a:uFillTx/>
                <a:latin typeface="Calibri"/>
                <a:ea typeface="+mj-ea"/>
                <a:cs typeface="+mn-cs"/>
              </a:rPr>
              <a:t>   ba2a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lia</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naSeeb</a:t>
            </a: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200" b="1" i="0" u="none" strike="noStrike" kern="1200" cap="none" spc="0" normalizeH="0" baseline="0" noProof="0" dirty="0">
                <a:ln>
                  <a:noFill/>
                </a:ln>
                <a:solidFill>
                  <a:srgbClr val="002060"/>
                </a:solidFill>
                <a:effectLst/>
                <a:uLnTx/>
                <a:uFillTx/>
                <a:latin typeface="Calibri"/>
                <a:ea typeface="+mj-ea"/>
                <a:cs typeface="+mn-cs"/>
              </a:rPr>
              <a:t>2</a:t>
            </a:r>
            <a:br>
              <a:rPr kumimoji="0" lang="en-US" sz="800" b="1" i="0" u="none" strike="noStrike" kern="1200" cap="none" spc="0" normalizeH="0" baseline="0" noProof="0" dirty="0">
                <a:ln>
                  <a:noFill/>
                </a:ln>
                <a:solidFill>
                  <a:srgbClr val="002060"/>
                </a:solidFill>
                <a:effectLst/>
                <a:uLnTx/>
                <a:uFillTx/>
                <a:latin typeface="Calibri"/>
                <a:ea typeface="+mj-ea"/>
                <a:cs typeface="+mn-cs"/>
              </a:rPr>
            </a:br>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2060"/>
              </a:solidFill>
              <a:latin typeface="Calibri"/>
              <a:cs typeface="+mn-cs"/>
            </a:endParaRPr>
          </a:p>
          <a:p>
            <a:pPr rtl="1"/>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5024"/>
              </a:solidFill>
              <a:latin typeface="Calibri"/>
              <a:cs typeface="+mn-cs"/>
            </a:endParaRPr>
          </a:p>
          <a:p>
            <a:pPr rtl="1"/>
            <a:endParaRPr kumimoji="0" lang="ar-EG" sz="800" b="1" i="0" u="none" strike="noStrike" kern="1200" cap="none" spc="0" normalizeH="0" baseline="0" noProof="0" dirty="0">
              <a:ln>
                <a:noFill/>
              </a:ln>
              <a:solidFill>
                <a:srgbClr val="005024"/>
              </a:solidFill>
              <a:effectLst/>
              <a:uLnTx/>
              <a:uFillTx/>
              <a:latin typeface="Calibri"/>
              <a:ea typeface="+mj-ea"/>
              <a:cs typeface="+mn-cs"/>
            </a:endParaRPr>
          </a:p>
          <a:p>
            <a:pPr rtl="1"/>
            <a:br>
              <a:rPr kumimoji="0" lang="en-US" sz="800" b="1" i="0" u="none" strike="noStrike" kern="1200" cap="none" spc="0" normalizeH="0" baseline="0" noProof="0" dirty="0">
                <a:ln>
                  <a:noFill/>
                </a:ln>
                <a:solidFill>
                  <a:srgbClr val="005024"/>
                </a:solidFill>
                <a:effectLst/>
                <a:uLnTx/>
                <a:uFillTx/>
                <a:latin typeface="Calibri"/>
                <a:ea typeface="+mj-ea"/>
                <a:cs typeface="+mn-cs"/>
              </a:rPr>
            </a:br>
            <a:r>
              <a:rPr kumimoji="0" lang="en-US" sz="3600" b="1" i="0" u="none" strike="noStrike" kern="1200" cap="none" spc="0" normalizeH="0" baseline="0" noProof="0" dirty="0">
                <a:ln>
                  <a:noFill/>
                </a:ln>
                <a:solidFill>
                  <a:srgbClr val="005024"/>
                </a:solidFill>
                <a:effectLst/>
                <a:uLnTx/>
                <a:uFillTx/>
                <a:latin typeface="Calibri"/>
                <a:ea typeface="+mj-ea"/>
                <a:cs typeface="+mn-cs"/>
              </a:rPr>
              <a:t>You switched my life with a wonderful</a:t>
            </a:r>
          </a:p>
          <a:p>
            <a:pPr rtl="1"/>
            <a:r>
              <a:rPr kumimoji="0" lang="en-US" sz="3600" b="1" i="0" u="none" strike="noStrike" kern="1200" cap="none" spc="0" normalizeH="0" baseline="0" noProof="0" dirty="0">
                <a:ln>
                  <a:noFill/>
                </a:ln>
                <a:solidFill>
                  <a:srgbClr val="005024"/>
                </a:solidFill>
                <a:effectLst/>
                <a:uLnTx/>
                <a:uFillTx/>
                <a:latin typeface="Calibri"/>
                <a:ea typeface="+mj-ea"/>
                <a:cs typeface="+mn-cs"/>
              </a:rPr>
              <a:t> love. Now I have a place in heaven.</a:t>
            </a:r>
            <a:endParaRPr lang="ar-EG" sz="1600" b="1" dirty="0">
              <a:solidFill>
                <a:srgbClr val="005024"/>
              </a:solidFill>
              <a:cs typeface="+mn-cs"/>
            </a:endParaRPr>
          </a:p>
        </p:txBody>
      </p:sp>
    </p:spTree>
    <p:extLst>
      <p:ext uri="{BB962C8B-B14F-4D97-AF65-F5344CB8AC3E}">
        <p14:creationId xmlns:p14="http://schemas.microsoft.com/office/powerpoint/2010/main" val="2715758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762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200" b="1" i="0" u="none" strike="noStrike" kern="0" cap="none" spc="0" normalizeH="0" baseline="0" noProof="0" dirty="0">
                <a:ln>
                  <a:noFill/>
                </a:ln>
                <a:solidFill>
                  <a:srgbClr val="000000"/>
                </a:solidFill>
                <a:effectLst/>
                <a:uLnTx/>
                <a:uFillTx/>
                <a:latin typeface="Arial"/>
                <a:ea typeface="+mj-ea"/>
                <a:cs typeface="+mn-cs"/>
              </a:rPr>
              <a:t>2</a:t>
            </a:r>
            <a:r>
              <a:rPr kumimoji="0" lang="en-US" sz="3200" b="1" i="0" u="none" strike="noStrike" kern="0" cap="none" spc="0" normalizeH="0" baseline="0" noProof="0" dirty="0">
                <a:ln>
                  <a:noFill/>
                </a:ln>
                <a:solidFill>
                  <a:srgbClr val="000000"/>
                </a:solidFill>
                <a:effectLst/>
                <a:uLnTx/>
                <a:uFillTx/>
                <a:latin typeface="Arial"/>
                <a:ea typeface="+mj-ea"/>
                <a:cs typeface="+mn-cs"/>
              </a:rPr>
              <a:t>-</a:t>
            </a:r>
            <a:r>
              <a:rPr kumimoji="0" lang="ar-LB" sz="1000" b="1" i="0" u="none" strike="noStrike" kern="0" cap="none" spc="0" normalizeH="0" baseline="0" noProof="0" dirty="0">
                <a:ln>
                  <a:noFill/>
                </a:ln>
                <a:solidFill>
                  <a:srgbClr val="000000"/>
                </a:solidFill>
                <a:effectLst/>
                <a:uLnTx/>
                <a:uFillTx/>
                <a:latin typeface="Arial"/>
                <a:ea typeface="+mj-ea"/>
                <a:cs typeface="+mn-cs"/>
              </a:rPr>
              <a:t> </a:t>
            </a:r>
            <a:r>
              <a:rPr kumimoji="0" lang="ar-EG" b="1" i="0" u="none" strike="noStrike" kern="1200" cap="none" spc="0" normalizeH="0" baseline="0" noProof="0" dirty="0">
                <a:ln>
                  <a:noFill/>
                </a:ln>
                <a:solidFill>
                  <a:prstClr val="black"/>
                </a:solidFill>
                <a:effectLst/>
                <a:uLnTx/>
                <a:uFillTx/>
                <a:latin typeface="Calibri"/>
                <a:ea typeface="+mj-ea"/>
                <a:cs typeface="+mn-cs"/>
              </a:rPr>
              <a:t>وبضَعفي أجيلَك   يا يَسوع </a:t>
            </a:r>
            <a:r>
              <a:rPr kumimoji="0" lang="ar-EG" b="1" i="0" u="none" strike="noStrike" kern="1200" cap="none" spc="0" normalizeH="0" baseline="0" noProof="0" dirty="0" err="1">
                <a:ln>
                  <a:noFill/>
                </a:ln>
                <a:solidFill>
                  <a:prstClr val="black"/>
                </a:solidFill>
                <a:effectLst/>
                <a:uLnTx/>
                <a:uFillTx/>
                <a:latin typeface="Calibri"/>
                <a:ea typeface="+mj-ea"/>
                <a:cs typeface="+mn-cs"/>
              </a:rPr>
              <a:t>وأناديلَك</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تِغسِلنــي بقُوِّة دَمَّك   يرفَعنـــي صَليبك</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تِشفي لي جُرُوحـي   وتبَدِّل نُوحـــــــي</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بِسَعَادَة ونصرَة في شَخصك (تِنعِش لي رُوحي)</a:t>
            </a:r>
            <a:r>
              <a:rPr kumimoji="0" lang="ar-EG" sz="3200" b="1" i="0" u="none" strike="noStrike" kern="1200" cap="none" spc="0" normalizeH="0" baseline="0" noProof="0" dirty="0">
                <a:ln>
                  <a:noFill/>
                </a:ln>
                <a:solidFill>
                  <a:prstClr val="black"/>
                </a:solidFill>
                <a:effectLst/>
                <a:uLnTx/>
                <a:uFillTx/>
                <a:latin typeface="Calibri"/>
                <a:ea typeface="+mj-ea"/>
                <a:cs typeface="+mn-cs"/>
              </a:rPr>
              <a:t>2</a:t>
            </a:r>
            <a:endParaRPr kumimoji="0" lang="ar-EG" sz="1800" b="1" i="0" u="none" strike="noStrike" kern="1200" cap="none" spc="0" normalizeH="0" baseline="0" noProof="0" dirty="0">
              <a:ln>
                <a:noFill/>
              </a:ln>
              <a:solidFill>
                <a:prstClr val="black"/>
              </a:solidFill>
              <a:effectLst/>
              <a:uLnTx/>
              <a:uFillTx/>
              <a:latin typeface="Calibri"/>
              <a:ea typeface="+mj-ea"/>
              <a:cs typeface="+mn-cs"/>
            </a:endParaRPr>
          </a:p>
          <a:p>
            <a:pPr rtl="1"/>
            <a:br>
              <a:rPr kumimoji="0" lang="ar-EG" sz="1000" b="1" i="0" u="none" strike="noStrike" kern="1200" cap="none" spc="0" normalizeH="0" baseline="0" noProof="0" dirty="0">
                <a:ln>
                  <a:noFill/>
                </a:ln>
                <a:solidFill>
                  <a:prstClr val="black"/>
                </a:solidFill>
                <a:effectLst/>
                <a:uLnTx/>
                <a:uFillTx/>
                <a:latin typeface="Calibri"/>
                <a:ea typeface="+mj-ea"/>
                <a:cs typeface="+mn-cs"/>
              </a:rPr>
            </a:br>
            <a:r>
              <a:rPr kumimoji="0" lang="en-US" sz="3000" b="1" i="0" u="none" strike="noStrike" kern="1200" cap="none" spc="0" normalizeH="0" baseline="0" noProof="0" dirty="0">
                <a:ln>
                  <a:noFill/>
                </a:ln>
                <a:solidFill>
                  <a:srgbClr val="FF0000"/>
                </a:solidFill>
                <a:effectLst/>
                <a:uLnTx/>
                <a:uFillTx/>
                <a:latin typeface="Calibri"/>
                <a:ea typeface="+mj-ea"/>
                <a:cs typeface="+mn-cs"/>
              </a:rPr>
              <a:t>web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Daafi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ajeelak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ya</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yasou</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wanadeelak</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teghselni</a:t>
            </a:r>
            <a:r>
              <a:rPr kumimoji="0" lang="en-US" sz="3000" b="1" i="0" u="none" strike="noStrike" kern="1200" cap="none" spc="0" normalizeH="0" baseline="0" noProof="0" dirty="0">
                <a:ln>
                  <a:noFill/>
                </a:ln>
                <a:solidFill>
                  <a:srgbClr val="FF0000"/>
                </a:solidFill>
                <a:effectLst/>
                <a:uLnTx/>
                <a:uFillTx/>
                <a:latin typeface="Calibri"/>
                <a:ea typeface="+mj-ea"/>
                <a:cs typeface="+mn-cs"/>
              </a:rPr>
              <a:t> be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owet</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dammak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yerfaani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Saleebak</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teshfi</a:t>
            </a:r>
            <a:r>
              <a:rPr kumimoji="0" lang="en-US" sz="3000" b="1" i="0" u="none" strike="noStrike" kern="1200" cap="none" spc="0" normalizeH="0" baseline="0" noProof="0" dirty="0">
                <a:ln>
                  <a:noFill/>
                </a:ln>
                <a:solidFill>
                  <a:srgbClr val="FF0000"/>
                </a:solidFill>
                <a:effectLst/>
                <a:uLnTx/>
                <a:uFillTx/>
                <a:latin typeface="Calibri"/>
                <a:ea typeface="+mj-ea"/>
                <a:cs typeface="+mn-cs"/>
              </a:rPr>
              <a:t> li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jorohi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wetbaddel</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nohi</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a:ln>
                  <a:noFill/>
                </a:ln>
                <a:solidFill>
                  <a:srgbClr val="FF0000"/>
                </a:solidFill>
                <a:effectLst/>
                <a:uLnTx/>
                <a:uFillTx/>
                <a:latin typeface="Calibri"/>
                <a:ea typeface="+mj-ea"/>
                <a:cs typeface="+mn-cs"/>
              </a:rPr>
              <a:t>be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saada</a:t>
            </a:r>
            <a:r>
              <a:rPr kumimoji="0" lang="en-US" sz="3000" b="1" i="0" u="none" strike="noStrike" kern="1200" cap="none" spc="0" normalizeH="0" baseline="0" noProof="0" dirty="0">
                <a:ln>
                  <a:noFill/>
                </a:ln>
                <a:solidFill>
                  <a:srgbClr val="FF0000"/>
                </a:solidFill>
                <a:effectLst/>
                <a:uLnTx/>
                <a:uFillTx/>
                <a:latin typeface="Calibri"/>
                <a:ea typeface="+mj-ea"/>
                <a:cs typeface="+mn-cs"/>
              </a:rPr>
              <a:t> we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noSra</a:t>
            </a:r>
            <a:r>
              <a:rPr kumimoji="0" lang="en-US" sz="3000" b="1" i="0" u="none" strike="noStrike" kern="1200" cap="none" spc="0" normalizeH="0" baseline="0" noProof="0" dirty="0">
                <a:ln>
                  <a:noFill/>
                </a:ln>
                <a:solidFill>
                  <a:srgbClr val="FF0000"/>
                </a:solidFill>
                <a:effectLst/>
                <a:uLnTx/>
                <a:uFillTx/>
                <a:latin typeface="Calibri"/>
                <a:ea typeface="+mj-ea"/>
                <a:cs typeface="+mn-cs"/>
              </a:rPr>
              <a:t> fi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shakhSak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tenaeshli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rohi</a:t>
            </a:r>
            <a:r>
              <a:rPr kumimoji="0" lang="en-US" sz="3000" b="1" i="0" u="none" strike="noStrike" kern="1200" cap="none" spc="0" normalizeH="0" baseline="0" noProof="0" dirty="0">
                <a:ln>
                  <a:noFill/>
                </a:ln>
                <a:solidFill>
                  <a:srgbClr val="FF0000"/>
                </a:solidFill>
                <a:effectLst/>
                <a:uLnTx/>
                <a:uFillTx/>
                <a:latin typeface="Calibri"/>
                <a:ea typeface="+mj-ea"/>
                <a:cs typeface="+mn-cs"/>
              </a:rPr>
              <a:t>)2</a:t>
            </a:r>
            <a:br>
              <a:rPr kumimoji="0" lang="en-US" sz="3000" b="1" i="0" u="none" strike="noStrike" kern="1200" cap="none" spc="0" normalizeH="0" baseline="0" noProof="0" dirty="0">
                <a:ln>
                  <a:noFill/>
                </a:ln>
                <a:solidFill>
                  <a:prstClr val="black"/>
                </a:solidFill>
                <a:effectLst/>
                <a:uLnTx/>
                <a:uFillTx/>
                <a:latin typeface="Calibri"/>
                <a:ea typeface="+mj-ea"/>
                <a:cs typeface="+mn-cs"/>
              </a:rPr>
            </a:br>
            <a:br>
              <a:rPr kumimoji="0" lang="en-US" sz="500" b="1" i="0" u="none" strike="noStrike" kern="1200" cap="none" spc="0" normalizeH="0" baseline="0" noProof="0" dirty="0">
                <a:ln>
                  <a:noFill/>
                </a:ln>
                <a:solidFill>
                  <a:prstClr val="black"/>
                </a:solidFill>
                <a:effectLst/>
                <a:uLnTx/>
                <a:uFillTx/>
                <a:latin typeface="Calibri"/>
                <a:ea typeface="+mj-ea"/>
                <a:cs typeface="+mn-cs"/>
              </a:rPr>
            </a:br>
            <a:r>
              <a:rPr kumimoji="0" lang="en-US" sz="2800" b="1" i="0" u="none" strike="noStrike" kern="1200" cap="none" spc="0" normalizeH="0" baseline="0" noProof="0" dirty="0">
                <a:ln>
                  <a:noFill/>
                </a:ln>
                <a:solidFill>
                  <a:prstClr val="black"/>
                </a:solidFill>
                <a:effectLst/>
                <a:uLnTx/>
                <a:uFillTx/>
                <a:latin typeface="Calibri"/>
                <a:ea typeface="+mj-ea"/>
                <a:cs typeface="+mn-cs"/>
              </a:rPr>
              <a:t>I come to You in my weakness, You cleanse me with Your blood, lift me up with Your cross, heal my wounds, change my weeping into victory in You and revive my soul.</a:t>
            </a:r>
            <a:endParaRPr lang="ar-EG" sz="1800" b="1" dirty="0">
              <a:cs typeface="+mn-cs"/>
            </a:endParaRPr>
          </a:p>
        </p:txBody>
      </p:sp>
    </p:spTree>
    <p:extLst>
      <p:ext uri="{BB962C8B-B14F-4D97-AF65-F5344CB8AC3E}">
        <p14:creationId xmlns:p14="http://schemas.microsoft.com/office/powerpoint/2010/main" val="367630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2286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200" b="1" i="0" u="none" strike="noStrike" kern="0" cap="none" spc="0" normalizeH="0" baseline="0" noProof="0" dirty="0">
                <a:ln>
                  <a:noFill/>
                </a:ln>
                <a:solidFill>
                  <a:srgbClr val="005024"/>
                </a:solidFill>
                <a:effectLst/>
                <a:uLnTx/>
                <a:uFillTx/>
                <a:latin typeface="Arial"/>
                <a:ea typeface="+mj-ea"/>
                <a:cs typeface="+mn-cs"/>
              </a:rPr>
              <a:t>القرار:</a:t>
            </a:r>
            <a:br>
              <a:rPr kumimoji="0" lang="ar-EG" sz="2000" b="1" i="0" u="none" strike="noStrike" kern="0" cap="none" spc="0" normalizeH="0" baseline="0" noProof="0" dirty="0">
                <a:ln>
                  <a:noFill/>
                </a:ln>
                <a:solidFill>
                  <a:srgbClr val="005024"/>
                </a:solidFill>
                <a:effectLst/>
                <a:uLnTx/>
                <a:uFillTx/>
                <a:latin typeface="Arial"/>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(غَيَّرت حَيَاتـــي   بِحُب عَجيــــب</a:t>
            </a:r>
            <a:br>
              <a:rPr kumimoji="0" lang="ar-EG" sz="4800" b="1" i="0" u="none" strike="noStrike" kern="1200" cap="none" spc="0" normalizeH="0" baseline="0" noProof="0" dirty="0">
                <a:ln>
                  <a:noFill/>
                </a:ln>
                <a:solidFill>
                  <a:srgbClr val="005024"/>
                </a:solidFill>
                <a:effectLst/>
                <a:uLnTx/>
                <a:uFillTx/>
                <a:latin typeface="Calibri"/>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ومعَاك في سَمَاك   بَقَى لِيَّ نَصيب)</a:t>
            </a:r>
            <a:r>
              <a:rPr kumimoji="0" lang="ar-EG" sz="3200" b="1" i="0" u="none" strike="noStrike" kern="1200" cap="none" spc="0" normalizeH="0" baseline="0" noProof="0" dirty="0">
                <a:ln>
                  <a:noFill/>
                </a:ln>
                <a:solidFill>
                  <a:srgbClr val="005024"/>
                </a:solidFill>
                <a:effectLst/>
                <a:uLnTx/>
                <a:uFillTx/>
                <a:latin typeface="Calibri"/>
                <a:ea typeface="+mj-ea"/>
                <a:cs typeface="+mn-cs"/>
              </a:rPr>
              <a:t>2</a:t>
            </a:r>
          </a:p>
          <a:p>
            <a:pPr rtl="1"/>
            <a:endParaRPr kumimoji="0" lang="ar-EG" sz="1600" b="1" i="0" u="none" strike="noStrike" kern="1200" cap="none" spc="0" normalizeH="0" baseline="0" noProof="0" dirty="0">
              <a:ln>
                <a:noFill/>
              </a:ln>
              <a:solidFill>
                <a:srgbClr val="002060"/>
              </a:solidFill>
              <a:effectLst/>
              <a:uLnTx/>
              <a:uFillTx/>
              <a:latin typeface="Calibri"/>
              <a:ea typeface="+mj-ea"/>
              <a:cs typeface="+mn-cs"/>
            </a:endParaRPr>
          </a:p>
          <a:p>
            <a:pPr rtl="1"/>
            <a:br>
              <a:rPr kumimoji="0" lang="ar-EG" sz="32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ghayyart</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hayati</a:t>
            </a:r>
            <a:r>
              <a:rPr kumimoji="0" lang="en-US" sz="3600" b="1" i="0" u="none" strike="noStrike" kern="1200" cap="none" spc="0" normalizeH="0" baseline="0" noProof="0" dirty="0">
                <a:ln>
                  <a:noFill/>
                </a:ln>
                <a:solidFill>
                  <a:srgbClr val="002060"/>
                </a:solidFill>
                <a:effectLst/>
                <a:uLnTx/>
                <a:uFillTx/>
                <a:latin typeface="Calibri"/>
                <a:ea typeface="+mj-ea"/>
                <a:cs typeface="+mn-cs"/>
              </a:rPr>
              <a:t>   be hob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aajeeb</a:t>
            </a:r>
            <a:br>
              <a:rPr kumimoji="0" lang="en-US" sz="36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err="1">
                <a:ln>
                  <a:noFill/>
                </a:ln>
                <a:solidFill>
                  <a:srgbClr val="002060"/>
                </a:solidFill>
                <a:effectLst/>
                <a:uLnTx/>
                <a:uFillTx/>
                <a:latin typeface="Calibri"/>
                <a:ea typeface="+mj-ea"/>
                <a:cs typeface="+mn-cs"/>
              </a:rPr>
              <a:t>wemaak</a:t>
            </a:r>
            <a:r>
              <a:rPr kumimoji="0" lang="en-US" sz="3600" b="1" i="0" u="none" strike="noStrike" kern="1200" cap="none" spc="0" normalizeH="0" baseline="0" noProof="0" dirty="0">
                <a:ln>
                  <a:noFill/>
                </a:ln>
                <a:solidFill>
                  <a:srgbClr val="002060"/>
                </a:solidFill>
                <a:effectLst/>
                <a:uLnTx/>
                <a:uFillTx/>
                <a:latin typeface="Calibri"/>
                <a:ea typeface="+mj-ea"/>
                <a:cs typeface="+mn-cs"/>
              </a:rPr>
              <a:t> fi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samak</a:t>
            </a:r>
            <a:r>
              <a:rPr kumimoji="0" lang="en-US" sz="3600" b="1" i="0" u="none" strike="noStrike" kern="1200" cap="none" spc="0" normalizeH="0" baseline="0" noProof="0" dirty="0">
                <a:ln>
                  <a:noFill/>
                </a:ln>
                <a:solidFill>
                  <a:srgbClr val="002060"/>
                </a:solidFill>
                <a:effectLst/>
                <a:uLnTx/>
                <a:uFillTx/>
                <a:latin typeface="Calibri"/>
                <a:ea typeface="+mj-ea"/>
                <a:cs typeface="+mn-cs"/>
              </a:rPr>
              <a:t>   ba2a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lia</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naSeeb</a:t>
            </a: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200" b="1" i="0" u="none" strike="noStrike" kern="1200" cap="none" spc="0" normalizeH="0" baseline="0" noProof="0" dirty="0">
                <a:ln>
                  <a:noFill/>
                </a:ln>
                <a:solidFill>
                  <a:srgbClr val="002060"/>
                </a:solidFill>
                <a:effectLst/>
                <a:uLnTx/>
                <a:uFillTx/>
                <a:latin typeface="Calibri"/>
                <a:ea typeface="+mj-ea"/>
                <a:cs typeface="+mn-cs"/>
              </a:rPr>
              <a:t>2</a:t>
            </a:r>
            <a:br>
              <a:rPr kumimoji="0" lang="en-US" sz="800" b="1" i="0" u="none" strike="noStrike" kern="1200" cap="none" spc="0" normalizeH="0" baseline="0" noProof="0" dirty="0">
                <a:ln>
                  <a:noFill/>
                </a:ln>
                <a:solidFill>
                  <a:srgbClr val="002060"/>
                </a:solidFill>
                <a:effectLst/>
                <a:uLnTx/>
                <a:uFillTx/>
                <a:latin typeface="Calibri"/>
                <a:ea typeface="+mj-ea"/>
                <a:cs typeface="+mn-cs"/>
              </a:rPr>
            </a:br>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2060"/>
              </a:solidFill>
              <a:latin typeface="Calibri"/>
              <a:cs typeface="+mn-cs"/>
            </a:endParaRPr>
          </a:p>
          <a:p>
            <a:pPr rtl="1"/>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5024"/>
              </a:solidFill>
              <a:latin typeface="Calibri"/>
              <a:cs typeface="+mn-cs"/>
            </a:endParaRPr>
          </a:p>
          <a:p>
            <a:pPr rtl="1"/>
            <a:endParaRPr kumimoji="0" lang="ar-EG" sz="800" b="1" i="0" u="none" strike="noStrike" kern="1200" cap="none" spc="0" normalizeH="0" baseline="0" noProof="0" dirty="0">
              <a:ln>
                <a:noFill/>
              </a:ln>
              <a:solidFill>
                <a:srgbClr val="005024"/>
              </a:solidFill>
              <a:effectLst/>
              <a:uLnTx/>
              <a:uFillTx/>
              <a:latin typeface="Calibri"/>
              <a:ea typeface="+mj-ea"/>
              <a:cs typeface="+mn-cs"/>
            </a:endParaRPr>
          </a:p>
          <a:p>
            <a:pPr rtl="1"/>
            <a:br>
              <a:rPr kumimoji="0" lang="en-US" sz="800" b="1" i="0" u="none" strike="noStrike" kern="1200" cap="none" spc="0" normalizeH="0" baseline="0" noProof="0" dirty="0">
                <a:ln>
                  <a:noFill/>
                </a:ln>
                <a:solidFill>
                  <a:srgbClr val="005024"/>
                </a:solidFill>
                <a:effectLst/>
                <a:uLnTx/>
                <a:uFillTx/>
                <a:latin typeface="Calibri"/>
                <a:ea typeface="+mj-ea"/>
                <a:cs typeface="+mn-cs"/>
              </a:rPr>
            </a:br>
            <a:r>
              <a:rPr kumimoji="0" lang="en-US" sz="3600" b="1" i="0" u="none" strike="noStrike" kern="1200" cap="none" spc="0" normalizeH="0" baseline="0" noProof="0" dirty="0">
                <a:ln>
                  <a:noFill/>
                </a:ln>
                <a:solidFill>
                  <a:srgbClr val="005024"/>
                </a:solidFill>
                <a:effectLst/>
                <a:uLnTx/>
                <a:uFillTx/>
                <a:latin typeface="Calibri"/>
                <a:ea typeface="+mj-ea"/>
                <a:cs typeface="+mn-cs"/>
              </a:rPr>
              <a:t>You switched my life with a wonderful</a:t>
            </a:r>
          </a:p>
          <a:p>
            <a:pPr rtl="1"/>
            <a:r>
              <a:rPr kumimoji="0" lang="en-US" sz="3600" b="1" i="0" u="none" strike="noStrike" kern="1200" cap="none" spc="0" normalizeH="0" baseline="0" noProof="0" dirty="0">
                <a:ln>
                  <a:noFill/>
                </a:ln>
                <a:solidFill>
                  <a:srgbClr val="005024"/>
                </a:solidFill>
                <a:effectLst/>
                <a:uLnTx/>
                <a:uFillTx/>
                <a:latin typeface="Calibri"/>
                <a:ea typeface="+mj-ea"/>
                <a:cs typeface="+mn-cs"/>
              </a:rPr>
              <a:t> love. Now I have a place in heaven.</a:t>
            </a:r>
            <a:endParaRPr lang="ar-EG" sz="1600" b="1" dirty="0">
              <a:solidFill>
                <a:srgbClr val="005024"/>
              </a:solidFill>
              <a:cs typeface="+mn-cs"/>
            </a:endParaRPr>
          </a:p>
        </p:txBody>
      </p:sp>
    </p:spTree>
    <p:extLst>
      <p:ext uri="{BB962C8B-B14F-4D97-AF65-F5344CB8AC3E}">
        <p14:creationId xmlns:p14="http://schemas.microsoft.com/office/powerpoint/2010/main" val="876537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762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en-US" sz="3200" b="1" i="0" u="none" strike="noStrike" kern="0" cap="none" spc="0" normalizeH="0" baseline="0" noProof="0" dirty="0">
                <a:ln>
                  <a:noFill/>
                </a:ln>
                <a:solidFill>
                  <a:srgbClr val="000000"/>
                </a:solidFill>
                <a:effectLst/>
                <a:uLnTx/>
                <a:uFillTx/>
                <a:latin typeface="Arial"/>
                <a:ea typeface="+mj-ea"/>
                <a:cs typeface="+mn-cs"/>
              </a:rPr>
              <a:t>-3</a:t>
            </a:r>
            <a:r>
              <a:rPr kumimoji="0" lang="ar-LB" sz="1000" b="1" i="0" u="none" strike="noStrike" kern="0" cap="none" spc="0" normalizeH="0" baseline="0" noProof="0" dirty="0">
                <a:ln>
                  <a:noFill/>
                </a:ln>
                <a:solidFill>
                  <a:srgbClr val="000000"/>
                </a:solidFill>
                <a:effectLst/>
                <a:uLnTx/>
                <a:uFillTx/>
                <a:latin typeface="Arial"/>
                <a:ea typeface="+mj-ea"/>
                <a:cs typeface="+mn-cs"/>
              </a:rPr>
              <a:t> </a:t>
            </a:r>
            <a:r>
              <a:rPr kumimoji="0" lang="ar-EG" b="1" i="0" u="none" strike="noStrike" kern="1200" cap="none" spc="0" normalizeH="0" baseline="0" noProof="0" dirty="0">
                <a:ln>
                  <a:noFill/>
                </a:ln>
                <a:solidFill>
                  <a:prstClr val="black"/>
                </a:solidFill>
                <a:effectLst/>
                <a:uLnTx/>
                <a:uFillTx/>
                <a:latin typeface="Calibri"/>
                <a:ea typeface="+mj-ea"/>
                <a:cs typeface="+mn-cs"/>
              </a:rPr>
              <a:t>أيَّامـــــــــي </a:t>
            </a:r>
            <a:r>
              <a:rPr kumimoji="0" lang="ar-EG" b="1" i="0" u="none" strike="noStrike" kern="1200" cap="none" spc="0" normalizeH="0" baseline="0" noProof="0" dirty="0" err="1">
                <a:ln>
                  <a:noFill/>
                </a:ln>
                <a:solidFill>
                  <a:prstClr val="black"/>
                </a:solidFill>
                <a:effectLst/>
                <a:uLnTx/>
                <a:uFillTx/>
                <a:latin typeface="Calibri"/>
                <a:ea typeface="+mj-ea"/>
                <a:cs typeface="+mn-cs"/>
              </a:rPr>
              <a:t>الجَايَّة</a:t>
            </a:r>
            <a:r>
              <a:rPr kumimoji="0" lang="ar-EG" b="1" i="0" u="none" strike="noStrike" kern="1200" cap="none" spc="0" normalizeH="0" baseline="0" noProof="0" dirty="0">
                <a:ln>
                  <a:noFill/>
                </a:ln>
                <a:solidFill>
                  <a:prstClr val="black"/>
                </a:solidFill>
                <a:effectLst/>
                <a:uLnTx/>
                <a:uFillTx/>
                <a:latin typeface="Calibri"/>
                <a:ea typeface="+mj-ea"/>
                <a:cs typeface="+mn-cs"/>
              </a:rPr>
              <a:t>   في </a:t>
            </a:r>
            <a:r>
              <a:rPr kumimoji="0" lang="ar-EG" b="1" i="0" u="none" strike="noStrike" kern="1200" cap="none" spc="0" normalizeH="0" baseline="0" noProof="0" dirty="0" err="1">
                <a:ln>
                  <a:noFill/>
                </a:ln>
                <a:solidFill>
                  <a:prstClr val="black"/>
                </a:solidFill>
                <a:effectLst/>
                <a:uLnTx/>
                <a:uFillTx/>
                <a:latin typeface="Calibri"/>
                <a:ea typeface="+mj-ea"/>
                <a:cs typeface="+mn-cs"/>
              </a:rPr>
              <a:t>إيدِيك</a:t>
            </a:r>
            <a:r>
              <a:rPr kumimoji="0" lang="ar-EG" b="1" i="0" u="none" strike="noStrike" kern="1200" cap="none" spc="0" normalizeH="0" baseline="0" noProof="0" dirty="0">
                <a:ln>
                  <a:noFill/>
                </a:ln>
                <a:solidFill>
                  <a:prstClr val="black"/>
                </a:solidFill>
                <a:effectLst/>
                <a:uLnTx/>
                <a:uFillTx/>
                <a:latin typeface="Calibri"/>
                <a:ea typeface="+mj-ea"/>
                <a:cs typeface="+mn-cs"/>
              </a:rPr>
              <a:t> مَحمِيَّـة</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مُش </a:t>
            </a:r>
            <a:r>
              <a:rPr kumimoji="0" lang="ar-EG" b="1" i="0" u="none" strike="noStrike" kern="1200" cap="none" spc="0" normalizeH="0" baseline="0" noProof="0" dirty="0" err="1">
                <a:ln>
                  <a:noFill/>
                </a:ln>
                <a:solidFill>
                  <a:prstClr val="black"/>
                </a:solidFill>
                <a:effectLst/>
                <a:uLnTx/>
                <a:uFillTx/>
                <a:latin typeface="Calibri"/>
                <a:ea typeface="+mj-ea"/>
                <a:cs typeface="+mn-cs"/>
              </a:rPr>
              <a:t>خَايف</a:t>
            </a:r>
            <a:r>
              <a:rPr kumimoji="0" lang="ar-EG" b="1" i="0" u="none" strike="noStrike" kern="1200" cap="none" spc="0" normalizeH="0" baseline="0" noProof="0" dirty="0">
                <a:ln>
                  <a:noFill/>
                </a:ln>
                <a:solidFill>
                  <a:prstClr val="black"/>
                </a:solidFill>
                <a:effectLst/>
                <a:uLnTx/>
                <a:uFillTx/>
                <a:latin typeface="Calibri"/>
                <a:ea typeface="+mj-ea"/>
                <a:cs typeface="+mn-cs"/>
              </a:rPr>
              <a:t> </a:t>
            </a:r>
            <a:r>
              <a:rPr kumimoji="0" lang="ar-EG" b="1" i="0" u="none" strike="noStrike" kern="1200" cap="none" spc="0" normalizeH="0" baseline="0" noProof="0" dirty="0" err="1">
                <a:ln>
                  <a:noFill/>
                </a:ln>
                <a:solidFill>
                  <a:prstClr val="black"/>
                </a:solidFill>
                <a:effectLst/>
                <a:uLnTx/>
                <a:uFillTx/>
                <a:latin typeface="Calibri"/>
                <a:ea typeface="+mj-ea"/>
                <a:cs typeface="+mn-cs"/>
              </a:rPr>
              <a:t>عالمُستَقبَل</a:t>
            </a:r>
            <a:r>
              <a:rPr kumimoji="0" lang="ar-EG" b="1" i="0" u="none" strike="noStrike" kern="1200" cap="none" spc="0" normalizeH="0" baseline="0" noProof="0" dirty="0">
                <a:ln>
                  <a:noFill/>
                </a:ln>
                <a:solidFill>
                  <a:prstClr val="black"/>
                </a:solidFill>
                <a:effectLst/>
                <a:uLnTx/>
                <a:uFillTx/>
                <a:latin typeface="Calibri"/>
                <a:ea typeface="+mj-ea"/>
                <a:cs typeface="+mn-cs"/>
              </a:rPr>
              <a:t>   عَشَان </a:t>
            </a:r>
            <a:r>
              <a:rPr kumimoji="0" lang="ar-EG" b="1" i="0" u="none" strike="noStrike" kern="1200" cap="none" spc="0" normalizeH="0" baseline="0" noProof="0" dirty="0" err="1">
                <a:ln>
                  <a:noFill/>
                </a:ln>
                <a:solidFill>
                  <a:prstClr val="black"/>
                </a:solidFill>
                <a:effectLst/>
                <a:uLnTx/>
                <a:uFillTx/>
                <a:latin typeface="Calibri"/>
                <a:ea typeface="+mj-ea"/>
                <a:cs typeface="+mn-cs"/>
              </a:rPr>
              <a:t>إنتَ</a:t>
            </a:r>
            <a:r>
              <a:rPr kumimoji="0" lang="ar-EG" b="1" i="0" u="none" strike="noStrike" kern="1200" cap="none" spc="0" normalizeH="0" baseline="0" noProof="0" dirty="0">
                <a:ln>
                  <a:noFill/>
                </a:ln>
                <a:solidFill>
                  <a:prstClr val="black"/>
                </a:solidFill>
                <a:effectLst/>
                <a:uLnTx/>
                <a:uFillTx/>
                <a:latin typeface="Calibri"/>
                <a:ea typeface="+mj-ea"/>
                <a:cs typeface="+mn-cs"/>
              </a:rPr>
              <a:t> رَاعيَّ</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وَاثِق في وُعُــــــودك   </a:t>
            </a:r>
            <a:r>
              <a:rPr kumimoji="0" lang="ar-EG" b="1" i="0" u="none" strike="noStrike" kern="1200" cap="none" spc="0" normalizeH="0" baseline="0" noProof="0" dirty="0" err="1">
                <a:ln>
                  <a:noFill/>
                </a:ln>
                <a:solidFill>
                  <a:prstClr val="black"/>
                </a:solidFill>
                <a:effectLst/>
                <a:uLnTx/>
                <a:uFillTx/>
                <a:latin typeface="Calibri"/>
                <a:ea typeface="+mj-ea"/>
                <a:cs typeface="+mn-cs"/>
              </a:rPr>
              <a:t>مِلازِمني</a:t>
            </a:r>
            <a:r>
              <a:rPr kumimoji="0" lang="ar-EG" b="1" i="0" u="none" strike="noStrike" kern="1200" cap="none" spc="0" normalizeH="0" baseline="0" noProof="0" dirty="0">
                <a:ln>
                  <a:noFill/>
                </a:ln>
                <a:solidFill>
                  <a:prstClr val="black"/>
                </a:solidFill>
                <a:effectLst/>
                <a:uLnTx/>
                <a:uFillTx/>
                <a:latin typeface="Calibri"/>
                <a:ea typeface="+mj-ea"/>
                <a:cs typeface="+mn-cs"/>
              </a:rPr>
              <a:t> وجُودك</a:t>
            </a:r>
            <a:br>
              <a:rPr kumimoji="0" lang="ar-EG" b="1" i="0" u="none" strike="noStrike" kern="1200" cap="none" spc="0" normalizeH="0" baseline="0" noProof="0" dirty="0">
                <a:ln>
                  <a:noFill/>
                </a:ln>
                <a:solidFill>
                  <a:prstClr val="black"/>
                </a:solidFill>
                <a:effectLst/>
                <a:uLnTx/>
                <a:uFillTx/>
                <a:latin typeface="Calibri"/>
                <a:ea typeface="+mj-ea"/>
                <a:cs typeface="+mn-cs"/>
              </a:rPr>
            </a:br>
            <a:r>
              <a:rPr kumimoji="0" lang="ar-EG" b="1" i="0" u="none" strike="noStrike" kern="1200" cap="none" spc="0" normalizeH="0" baseline="0" noProof="0" dirty="0">
                <a:ln>
                  <a:noFill/>
                </a:ln>
                <a:solidFill>
                  <a:prstClr val="black"/>
                </a:solidFill>
                <a:effectLst/>
                <a:uLnTx/>
                <a:uFillTx/>
                <a:latin typeface="Calibri"/>
                <a:ea typeface="+mj-ea"/>
                <a:cs typeface="+mn-cs"/>
              </a:rPr>
              <a:t>وحَيَاتي </a:t>
            </a:r>
            <a:r>
              <a:rPr kumimoji="0" lang="ar-EG" b="1" i="0" u="none" strike="noStrike" kern="1200" cap="none" spc="0" normalizeH="0" baseline="0" noProof="0" dirty="0" err="1">
                <a:ln>
                  <a:noFill/>
                </a:ln>
                <a:solidFill>
                  <a:prstClr val="black"/>
                </a:solidFill>
                <a:effectLst/>
                <a:uLnTx/>
                <a:uFillTx/>
                <a:latin typeface="Calibri"/>
                <a:ea typeface="+mj-ea"/>
                <a:cs typeface="+mn-cs"/>
              </a:rPr>
              <a:t>إنتَ</a:t>
            </a:r>
            <a:r>
              <a:rPr kumimoji="0" lang="ar-EG" b="1" i="0" u="none" strike="noStrike" kern="1200" cap="none" spc="0" normalizeH="0" baseline="0" noProof="0" dirty="0">
                <a:ln>
                  <a:noFill/>
                </a:ln>
                <a:solidFill>
                  <a:prstClr val="black"/>
                </a:solidFill>
                <a:effectLst/>
                <a:uLnTx/>
                <a:uFillTx/>
                <a:latin typeface="Calibri"/>
                <a:ea typeface="+mj-ea"/>
                <a:cs typeface="+mn-cs"/>
              </a:rPr>
              <a:t> غَامِرها  (بالخِير مِن جُودك)</a:t>
            </a:r>
            <a:r>
              <a:rPr kumimoji="0" lang="ar-EG" sz="3600" b="1" i="0" u="none" strike="noStrike" kern="1200" cap="none" spc="0" normalizeH="0" baseline="0" noProof="0" dirty="0">
                <a:ln>
                  <a:noFill/>
                </a:ln>
                <a:solidFill>
                  <a:prstClr val="black"/>
                </a:solidFill>
                <a:effectLst/>
                <a:uLnTx/>
                <a:uFillTx/>
                <a:latin typeface="Calibri"/>
                <a:ea typeface="+mj-ea"/>
                <a:cs typeface="+mn-cs"/>
              </a:rPr>
              <a:t>2</a:t>
            </a:r>
            <a:br>
              <a:rPr kumimoji="0" lang="en-US" sz="1600" b="1" i="0" u="none" strike="noStrike" kern="1200" cap="none" spc="0" normalizeH="0" baseline="0" noProof="0" dirty="0">
                <a:ln>
                  <a:noFill/>
                </a:ln>
                <a:solidFill>
                  <a:prstClr val="black"/>
                </a:solidFill>
                <a:effectLst/>
                <a:uLnTx/>
                <a:uFillTx/>
                <a:latin typeface="Calibri"/>
                <a:ea typeface="+mj-ea"/>
                <a:cs typeface="+mn-cs"/>
              </a:rPr>
            </a:br>
            <a:endParaRPr kumimoji="0" lang="en-US" sz="900" b="1" i="0" u="none" strike="noStrike" kern="1200" cap="none" spc="0" normalizeH="0" baseline="0" noProof="0" dirty="0">
              <a:ln>
                <a:noFill/>
              </a:ln>
              <a:solidFill>
                <a:prstClr val="black"/>
              </a:solidFill>
              <a:effectLst/>
              <a:uLnTx/>
              <a:uFillTx/>
              <a:latin typeface="Calibri"/>
              <a:ea typeface="+mj-ea"/>
              <a:cs typeface="+mn-cs"/>
            </a:endParaRPr>
          </a:p>
          <a:p>
            <a:pPr rtl="1"/>
            <a:r>
              <a:rPr kumimoji="0" lang="en-US" sz="3000" b="1" i="0" u="none" strike="noStrike" kern="1200" cap="none" spc="0" normalizeH="0" baseline="0" noProof="0" dirty="0" err="1">
                <a:ln>
                  <a:noFill/>
                </a:ln>
                <a:solidFill>
                  <a:srgbClr val="FF0000"/>
                </a:solidFill>
                <a:effectLst/>
                <a:uLnTx/>
                <a:uFillTx/>
                <a:latin typeface="Calibri"/>
                <a:ea typeface="+mj-ea"/>
                <a:cs typeface="+mn-cs"/>
              </a:rPr>
              <a:t>Ayyami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aljayya</a:t>
            </a:r>
            <a:r>
              <a:rPr kumimoji="0" lang="en-US" sz="3000" b="1" i="0" u="none" strike="noStrike" kern="1200" cap="none" spc="0" normalizeH="0" baseline="0" noProof="0" dirty="0">
                <a:ln>
                  <a:noFill/>
                </a:ln>
                <a:solidFill>
                  <a:srgbClr val="FF0000"/>
                </a:solidFill>
                <a:effectLst/>
                <a:uLnTx/>
                <a:uFillTx/>
                <a:latin typeface="Calibri"/>
                <a:ea typeface="+mj-ea"/>
                <a:cs typeface="+mn-cs"/>
              </a:rPr>
              <a:t>   fi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edaik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mahmia</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a:ln>
                  <a:noFill/>
                </a:ln>
                <a:solidFill>
                  <a:srgbClr val="FF0000"/>
                </a:solidFill>
                <a:effectLst/>
                <a:uLnTx/>
                <a:uFillTx/>
                <a:latin typeface="Calibri"/>
                <a:ea typeface="+mj-ea"/>
                <a:cs typeface="+mn-cs"/>
              </a:rPr>
              <a:t>mosh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khayef</a:t>
            </a:r>
            <a:r>
              <a:rPr kumimoji="0" lang="en-US" sz="3000" b="1" i="0" u="none" strike="noStrike" kern="1200" cap="none" spc="0" normalizeH="0" baseline="0" noProof="0" dirty="0">
                <a:ln>
                  <a:noFill/>
                </a:ln>
                <a:solidFill>
                  <a:srgbClr val="FF0000"/>
                </a:solidFill>
                <a:effectLst/>
                <a:uLnTx/>
                <a:uFillTx/>
                <a:latin typeface="Calibri"/>
                <a:ea typeface="+mj-ea"/>
                <a:cs typeface="+mn-cs"/>
              </a:rPr>
              <a:t> aal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mostaqbal</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aashan</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enta</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raaia</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err="1">
                <a:ln>
                  <a:noFill/>
                </a:ln>
                <a:solidFill>
                  <a:srgbClr val="FF0000"/>
                </a:solidFill>
                <a:effectLst/>
                <a:uLnTx/>
                <a:uFillTx/>
                <a:latin typeface="Calibri"/>
                <a:ea typeface="+mj-ea"/>
                <a:cs typeface="+mn-cs"/>
              </a:rPr>
              <a:t>watheq</a:t>
            </a:r>
            <a:r>
              <a:rPr kumimoji="0" lang="en-US" sz="3000" b="1" i="0" u="none" strike="noStrike" kern="1200" cap="none" spc="0" normalizeH="0" baseline="0" noProof="0" dirty="0">
                <a:ln>
                  <a:noFill/>
                </a:ln>
                <a:solidFill>
                  <a:srgbClr val="FF0000"/>
                </a:solidFill>
                <a:effectLst/>
                <a:uLnTx/>
                <a:uFillTx/>
                <a:latin typeface="Calibri"/>
                <a:ea typeface="+mj-ea"/>
                <a:cs typeface="+mn-cs"/>
              </a:rPr>
              <a:t> fi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woaodak</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melazemni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wojodak</a:t>
            </a:r>
            <a:br>
              <a:rPr kumimoji="0" lang="en-US" sz="3000" b="1" i="0" u="none" strike="noStrike" kern="1200" cap="none" spc="0" normalizeH="0" baseline="0" noProof="0" dirty="0">
                <a:ln>
                  <a:noFill/>
                </a:ln>
                <a:solidFill>
                  <a:srgbClr val="FF0000"/>
                </a:solidFill>
                <a:effectLst/>
                <a:uLnTx/>
                <a:uFillTx/>
                <a:latin typeface="Calibri"/>
                <a:ea typeface="+mj-ea"/>
                <a:cs typeface="+mn-cs"/>
              </a:rPr>
            </a:br>
            <a:r>
              <a:rPr kumimoji="0" lang="en-US" sz="3000" b="1" i="0" u="none" strike="noStrike" kern="1200" cap="none" spc="0" normalizeH="0" baseline="0" noProof="0" dirty="0">
                <a:ln>
                  <a:noFill/>
                </a:ln>
                <a:solidFill>
                  <a:srgbClr val="FF0000"/>
                </a:solidFill>
                <a:effectLst/>
                <a:uLnTx/>
                <a:uFillTx/>
                <a:latin typeface="Calibri"/>
                <a:ea typeface="+mj-ea"/>
                <a:cs typeface="+mn-cs"/>
              </a:rPr>
              <a:t>we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hayati</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enta</a:t>
            </a:r>
            <a:r>
              <a:rPr kumimoji="0" lang="en-US" sz="3000" b="1" i="0" u="none" strike="noStrike" kern="1200" cap="none" spc="0" normalizeH="0" baseline="0" noProof="0" dirty="0">
                <a:ln>
                  <a:noFill/>
                </a:ln>
                <a:solidFill>
                  <a:srgbClr val="FF0000"/>
                </a:solidFill>
                <a:effectLst/>
                <a:uLnTx/>
                <a:uFillTx/>
                <a:latin typeface="Calibri"/>
                <a:ea typeface="+mj-ea"/>
                <a:cs typeface="+mn-cs"/>
              </a:rPr>
              <a:t>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ghamerha</a:t>
            </a:r>
            <a:r>
              <a:rPr kumimoji="0" lang="en-US" sz="3000" b="1" i="0" u="none" strike="noStrike" kern="1200" cap="none" spc="0" normalizeH="0" baseline="0" noProof="0" dirty="0">
                <a:ln>
                  <a:noFill/>
                </a:ln>
                <a:solidFill>
                  <a:srgbClr val="FF0000"/>
                </a:solidFill>
                <a:effectLst/>
                <a:uLnTx/>
                <a:uFillTx/>
                <a:latin typeface="Calibri"/>
                <a:ea typeface="+mj-ea"/>
                <a:cs typeface="+mn-cs"/>
              </a:rPr>
              <a:t>   (bel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khair</a:t>
            </a:r>
            <a:r>
              <a:rPr kumimoji="0" lang="en-US" sz="3000" b="1" i="0" u="none" strike="noStrike" kern="1200" cap="none" spc="0" normalizeH="0" baseline="0" noProof="0" dirty="0">
                <a:ln>
                  <a:noFill/>
                </a:ln>
                <a:solidFill>
                  <a:srgbClr val="FF0000"/>
                </a:solidFill>
                <a:effectLst/>
                <a:uLnTx/>
                <a:uFillTx/>
                <a:latin typeface="Calibri"/>
                <a:ea typeface="+mj-ea"/>
                <a:cs typeface="+mn-cs"/>
              </a:rPr>
              <a:t> men </a:t>
            </a:r>
            <a:r>
              <a:rPr kumimoji="0" lang="en-US" sz="3000" b="1" i="0" u="none" strike="noStrike" kern="1200" cap="none" spc="0" normalizeH="0" baseline="0" noProof="0" dirty="0" err="1">
                <a:ln>
                  <a:noFill/>
                </a:ln>
                <a:solidFill>
                  <a:srgbClr val="FF0000"/>
                </a:solidFill>
                <a:effectLst/>
                <a:uLnTx/>
                <a:uFillTx/>
                <a:latin typeface="Calibri"/>
                <a:ea typeface="+mj-ea"/>
                <a:cs typeface="+mn-cs"/>
              </a:rPr>
              <a:t>jodak</a:t>
            </a:r>
            <a:r>
              <a:rPr kumimoji="0" lang="en-US" sz="3000" b="1" i="0" u="none" strike="noStrike" kern="1200" cap="none" spc="0" normalizeH="0" baseline="0" noProof="0" dirty="0">
                <a:ln>
                  <a:noFill/>
                </a:ln>
                <a:solidFill>
                  <a:srgbClr val="FF0000"/>
                </a:solidFill>
                <a:effectLst/>
                <a:uLnTx/>
                <a:uFillTx/>
                <a:latin typeface="Calibri"/>
                <a:ea typeface="+mj-ea"/>
                <a:cs typeface="+mn-cs"/>
              </a:rPr>
              <a:t>)2</a:t>
            </a:r>
            <a:br>
              <a:rPr kumimoji="0" lang="en-US" sz="3000" b="1" i="0" u="none" strike="noStrike" kern="1200" cap="none" spc="0" normalizeH="0" baseline="0" noProof="0" dirty="0">
                <a:ln>
                  <a:noFill/>
                </a:ln>
                <a:solidFill>
                  <a:prstClr val="black"/>
                </a:solidFill>
                <a:effectLst/>
                <a:uLnTx/>
                <a:uFillTx/>
                <a:latin typeface="Calibri"/>
                <a:ea typeface="+mj-ea"/>
                <a:cs typeface="+mn-cs"/>
              </a:rPr>
            </a:br>
            <a:br>
              <a:rPr kumimoji="0" lang="en-US" sz="1050" b="1" i="0" u="none" strike="noStrike" kern="1200" cap="none" spc="0" normalizeH="0" baseline="0" noProof="0" dirty="0">
                <a:ln>
                  <a:noFill/>
                </a:ln>
                <a:solidFill>
                  <a:prstClr val="black"/>
                </a:solidFill>
                <a:effectLst/>
                <a:uLnTx/>
                <a:uFillTx/>
                <a:latin typeface="Calibri"/>
                <a:ea typeface="+mj-ea"/>
                <a:cs typeface="+mn-cs"/>
              </a:rPr>
            </a:br>
            <a:r>
              <a:rPr kumimoji="0" lang="en-US" sz="2800" b="1" i="0" u="none" strike="noStrike" kern="1200" cap="none" spc="0" normalizeH="0" baseline="0" noProof="0" dirty="0">
                <a:ln>
                  <a:noFill/>
                </a:ln>
                <a:solidFill>
                  <a:prstClr val="black"/>
                </a:solidFill>
                <a:effectLst/>
                <a:uLnTx/>
                <a:uFillTx/>
                <a:latin typeface="Calibri"/>
                <a:ea typeface="+mj-ea"/>
                <a:cs typeface="+mn-cs"/>
              </a:rPr>
              <a:t>My future is protected in Your hands. I do not fear</a:t>
            </a:r>
          </a:p>
          <a:p>
            <a:pPr rtl="1"/>
            <a:r>
              <a:rPr kumimoji="0" lang="en-US" sz="2800" b="1" i="0" u="none" strike="noStrike" kern="1200" cap="none" spc="0" normalizeH="0" baseline="0" noProof="0" dirty="0">
                <a:ln>
                  <a:noFill/>
                </a:ln>
                <a:solidFill>
                  <a:prstClr val="black"/>
                </a:solidFill>
                <a:effectLst/>
                <a:uLnTx/>
                <a:uFillTx/>
                <a:latin typeface="Calibri"/>
                <a:ea typeface="+mj-ea"/>
                <a:cs typeface="+mn-cs"/>
              </a:rPr>
              <a:t> because You are my shepherd. I believe all Your </a:t>
            </a:r>
          </a:p>
          <a:p>
            <a:pPr rtl="1"/>
            <a:r>
              <a:rPr kumimoji="0" lang="en-US" sz="2800" b="1" i="0" u="none" strike="noStrike" kern="1200" cap="none" spc="0" normalizeH="0" baseline="0" noProof="0" dirty="0">
                <a:ln>
                  <a:noFill/>
                </a:ln>
                <a:solidFill>
                  <a:prstClr val="black"/>
                </a:solidFill>
                <a:effectLst/>
                <a:uLnTx/>
                <a:uFillTx/>
                <a:latin typeface="Calibri"/>
                <a:ea typeface="+mj-ea"/>
                <a:cs typeface="+mn-cs"/>
              </a:rPr>
              <a:t>promises as You cover my life with Your blessings.</a:t>
            </a:r>
            <a:endParaRPr lang="ar-EG" sz="1800" b="1" dirty="0">
              <a:cs typeface="+mn-cs"/>
            </a:endParaRPr>
          </a:p>
        </p:txBody>
      </p:sp>
    </p:spTree>
    <p:extLst>
      <p:ext uri="{BB962C8B-B14F-4D97-AF65-F5344CB8AC3E}">
        <p14:creationId xmlns:p14="http://schemas.microsoft.com/office/powerpoint/2010/main" val="3296446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2286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200" b="1" i="0" u="none" strike="noStrike" kern="0" cap="none" spc="0" normalizeH="0" baseline="0" noProof="0" dirty="0">
                <a:ln>
                  <a:noFill/>
                </a:ln>
                <a:solidFill>
                  <a:srgbClr val="005024"/>
                </a:solidFill>
                <a:effectLst/>
                <a:uLnTx/>
                <a:uFillTx/>
                <a:latin typeface="Arial"/>
                <a:ea typeface="+mj-ea"/>
                <a:cs typeface="+mn-cs"/>
              </a:rPr>
              <a:t>القرار:</a:t>
            </a:r>
            <a:br>
              <a:rPr kumimoji="0" lang="ar-EG" sz="2000" b="1" i="0" u="none" strike="noStrike" kern="0" cap="none" spc="0" normalizeH="0" baseline="0" noProof="0" dirty="0">
                <a:ln>
                  <a:noFill/>
                </a:ln>
                <a:solidFill>
                  <a:srgbClr val="005024"/>
                </a:solidFill>
                <a:effectLst/>
                <a:uLnTx/>
                <a:uFillTx/>
                <a:latin typeface="Arial"/>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(غَيَّرت حَيَاتـــي   بِحُب عَجيــــب</a:t>
            </a:r>
            <a:br>
              <a:rPr kumimoji="0" lang="ar-EG" sz="4800" b="1" i="0" u="none" strike="noStrike" kern="1200" cap="none" spc="0" normalizeH="0" baseline="0" noProof="0" dirty="0">
                <a:ln>
                  <a:noFill/>
                </a:ln>
                <a:solidFill>
                  <a:srgbClr val="005024"/>
                </a:solidFill>
                <a:effectLst/>
                <a:uLnTx/>
                <a:uFillTx/>
                <a:latin typeface="Calibri"/>
                <a:ea typeface="+mj-ea"/>
                <a:cs typeface="+mn-cs"/>
              </a:rPr>
            </a:br>
            <a:r>
              <a:rPr kumimoji="0" lang="ar-EG" sz="4800" b="1" i="0" u="none" strike="noStrike" kern="1200" cap="none" spc="0" normalizeH="0" baseline="0" noProof="0" dirty="0">
                <a:ln>
                  <a:noFill/>
                </a:ln>
                <a:solidFill>
                  <a:srgbClr val="005024"/>
                </a:solidFill>
                <a:effectLst/>
                <a:uLnTx/>
                <a:uFillTx/>
                <a:latin typeface="Calibri"/>
                <a:ea typeface="+mj-ea"/>
                <a:cs typeface="+mn-cs"/>
              </a:rPr>
              <a:t>ومعَاك في سَمَاك   بَقَى لِيَّ نَصيب)</a:t>
            </a:r>
            <a:r>
              <a:rPr kumimoji="0" lang="ar-EG" sz="3200" b="1" i="0" u="none" strike="noStrike" kern="1200" cap="none" spc="0" normalizeH="0" baseline="0" noProof="0" dirty="0">
                <a:ln>
                  <a:noFill/>
                </a:ln>
                <a:solidFill>
                  <a:srgbClr val="005024"/>
                </a:solidFill>
                <a:effectLst/>
                <a:uLnTx/>
                <a:uFillTx/>
                <a:latin typeface="Calibri"/>
                <a:ea typeface="+mj-ea"/>
                <a:cs typeface="+mn-cs"/>
              </a:rPr>
              <a:t>2</a:t>
            </a:r>
          </a:p>
          <a:p>
            <a:pPr rtl="1"/>
            <a:endParaRPr kumimoji="0" lang="ar-EG" sz="1600" b="1" i="0" u="none" strike="noStrike" kern="1200" cap="none" spc="0" normalizeH="0" baseline="0" noProof="0" dirty="0">
              <a:ln>
                <a:noFill/>
              </a:ln>
              <a:solidFill>
                <a:srgbClr val="002060"/>
              </a:solidFill>
              <a:effectLst/>
              <a:uLnTx/>
              <a:uFillTx/>
              <a:latin typeface="Calibri"/>
              <a:ea typeface="+mj-ea"/>
              <a:cs typeface="+mn-cs"/>
            </a:endParaRPr>
          </a:p>
          <a:p>
            <a:pPr rtl="1"/>
            <a:br>
              <a:rPr kumimoji="0" lang="ar-EG" sz="32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ghayyart</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hayati</a:t>
            </a:r>
            <a:r>
              <a:rPr kumimoji="0" lang="en-US" sz="3600" b="1" i="0" u="none" strike="noStrike" kern="1200" cap="none" spc="0" normalizeH="0" baseline="0" noProof="0" dirty="0">
                <a:ln>
                  <a:noFill/>
                </a:ln>
                <a:solidFill>
                  <a:srgbClr val="002060"/>
                </a:solidFill>
                <a:effectLst/>
                <a:uLnTx/>
                <a:uFillTx/>
                <a:latin typeface="Calibri"/>
                <a:ea typeface="+mj-ea"/>
                <a:cs typeface="+mn-cs"/>
              </a:rPr>
              <a:t>   be hob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aajeeb</a:t>
            </a:r>
            <a:br>
              <a:rPr kumimoji="0" lang="en-US" sz="3600" b="1" i="0" u="none" strike="noStrike" kern="1200" cap="none" spc="0" normalizeH="0" baseline="0" noProof="0" dirty="0">
                <a:ln>
                  <a:noFill/>
                </a:ln>
                <a:solidFill>
                  <a:srgbClr val="002060"/>
                </a:solidFill>
                <a:effectLst/>
                <a:uLnTx/>
                <a:uFillTx/>
                <a:latin typeface="Calibri"/>
                <a:ea typeface="+mj-ea"/>
                <a:cs typeface="+mn-cs"/>
              </a:rPr>
            </a:br>
            <a:r>
              <a:rPr kumimoji="0" lang="en-US" sz="3600" b="1" i="0" u="none" strike="noStrike" kern="1200" cap="none" spc="0" normalizeH="0" baseline="0" noProof="0" dirty="0" err="1">
                <a:ln>
                  <a:noFill/>
                </a:ln>
                <a:solidFill>
                  <a:srgbClr val="002060"/>
                </a:solidFill>
                <a:effectLst/>
                <a:uLnTx/>
                <a:uFillTx/>
                <a:latin typeface="Calibri"/>
                <a:ea typeface="+mj-ea"/>
                <a:cs typeface="+mn-cs"/>
              </a:rPr>
              <a:t>wemaak</a:t>
            </a:r>
            <a:r>
              <a:rPr kumimoji="0" lang="en-US" sz="3600" b="1" i="0" u="none" strike="noStrike" kern="1200" cap="none" spc="0" normalizeH="0" baseline="0" noProof="0" dirty="0">
                <a:ln>
                  <a:noFill/>
                </a:ln>
                <a:solidFill>
                  <a:srgbClr val="002060"/>
                </a:solidFill>
                <a:effectLst/>
                <a:uLnTx/>
                <a:uFillTx/>
                <a:latin typeface="Calibri"/>
                <a:ea typeface="+mj-ea"/>
                <a:cs typeface="+mn-cs"/>
              </a:rPr>
              <a:t> fi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samak</a:t>
            </a:r>
            <a:r>
              <a:rPr kumimoji="0" lang="en-US" sz="3600" b="1" i="0" u="none" strike="noStrike" kern="1200" cap="none" spc="0" normalizeH="0" baseline="0" noProof="0" dirty="0">
                <a:ln>
                  <a:noFill/>
                </a:ln>
                <a:solidFill>
                  <a:srgbClr val="002060"/>
                </a:solidFill>
                <a:effectLst/>
                <a:uLnTx/>
                <a:uFillTx/>
                <a:latin typeface="Calibri"/>
                <a:ea typeface="+mj-ea"/>
                <a:cs typeface="+mn-cs"/>
              </a:rPr>
              <a:t>   ba2a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lia</a:t>
            </a:r>
            <a:r>
              <a:rPr kumimoji="0" lang="en-US" sz="3600" b="1" i="0" u="none" strike="noStrike" kern="1200" cap="none" spc="0" normalizeH="0" baseline="0" noProof="0" dirty="0">
                <a:ln>
                  <a:noFill/>
                </a:ln>
                <a:solidFill>
                  <a:srgbClr val="002060"/>
                </a:solidFill>
                <a:effectLst/>
                <a:uLnTx/>
                <a:uFillTx/>
                <a:latin typeface="Calibri"/>
                <a:ea typeface="+mj-ea"/>
                <a:cs typeface="+mn-cs"/>
              </a:rPr>
              <a:t> </a:t>
            </a:r>
            <a:r>
              <a:rPr kumimoji="0" lang="en-US" sz="3600" b="1" i="0" u="none" strike="noStrike" kern="1200" cap="none" spc="0" normalizeH="0" baseline="0" noProof="0" dirty="0" err="1">
                <a:ln>
                  <a:noFill/>
                </a:ln>
                <a:solidFill>
                  <a:srgbClr val="002060"/>
                </a:solidFill>
                <a:effectLst/>
                <a:uLnTx/>
                <a:uFillTx/>
                <a:latin typeface="Calibri"/>
                <a:ea typeface="+mj-ea"/>
                <a:cs typeface="+mn-cs"/>
              </a:rPr>
              <a:t>naSeeb</a:t>
            </a:r>
            <a:r>
              <a:rPr kumimoji="0" lang="en-US" sz="3600" b="1" i="0" u="none" strike="noStrike" kern="1200" cap="none" spc="0" normalizeH="0" baseline="0" noProof="0" dirty="0">
                <a:ln>
                  <a:noFill/>
                </a:ln>
                <a:solidFill>
                  <a:srgbClr val="002060"/>
                </a:solidFill>
                <a:effectLst/>
                <a:uLnTx/>
                <a:uFillTx/>
                <a:latin typeface="Calibri"/>
                <a:ea typeface="+mj-ea"/>
                <a:cs typeface="+mn-cs"/>
              </a:rPr>
              <a:t>)</a:t>
            </a:r>
            <a:r>
              <a:rPr kumimoji="0" lang="en-US" sz="3200" b="1" i="0" u="none" strike="noStrike" kern="1200" cap="none" spc="0" normalizeH="0" baseline="0" noProof="0" dirty="0">
                <a:ln>
                  <a:noFill/>
                </a:ln>
                <a:solidFill>
                  <a:srgbClr val="002060"/>
                </a:solidFill>
                <a:effectLst/>
                <a:uLnTx/>
                <a:uFillTx/>
                <a:latin typeface="Calibri"/>
                <a:ea typeface="+mj-ea"/>
                <a:cs typeface="+mn-cs"/>
              </a:rPr>
              <a:t>2</a:t>
            </a:r>
            <a:br>
              <a:rPr kumimoji="0" lang="en-US" sz="800" b="1" i="0" u="none" strike="noStrike" kern="1200" cap="none" spc="0" normalizeH="0" baseline="0" noProof="0" dirty="0">
                <a:ln>
                  <a:noFill/>
                </a:ln>
                <a:solidFill>
                  <a:srgbClr val="002060"/>
                </a:solidFill>
                <a:effectLst/>
                <a:uLnTx/>
                <a:uFillTx/>
                <a:latin typeface="Calibri"/>
                <a:ea typeface="+mj-ea"/>
                <a:cs typeface="+mn-cs"/>
              </a:rPr>
            </a:br>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2060"/>
              </a:solidFill>
              <a:latin typeface="Calibri"/>
              <a:cs typeface="+mn-cs"/>
            </a:endParaRPr>
          </a:p>
          <a:p>
            <a:pPr rtl="1"/>
            <a:endParaRPr kumimoji="0" lang="ar-EG" sz="800" b="1" i="0" u="none" strike="noStrike" kern="1200" cap="none" spc="0" normalizeH="0" baseline="0" noProof="0" dirty="0">
              <a:ln>
                <a:noFill/>
              </a:ln>
              <a:solidFill>
                <a:srgbClr val="002060"/>
              </a:solidFill>
              <a:effectLst/>
              <a:uLnTx/>
              <a:uFillTx/>
              <a:latin typeface="Calibri"/>
              <a:ea typeface="+mj-ea"/>
              <a:cs typeface="+mn-cs"/>
            </a:endParaRPr>
          </a:p>
          <a:p>
            <a:pPr rtl="1"/>
            <a:endParaRPr lang="ar-EG" sz="800" b="1" dirty="0">
              <a:solidFill>
                <a:srgbClr val="005024"/>
              </a:solidFill>
              <a:latin typeface="Calibri"/>
              <a:cs typeface="+mn-cs"/>
            </a:endParaRPr>
          </a:p>
          <a:p>
            <a:pPr rtl="1"/>
            <a:endParaRPr kumimoji="0" lang="ar-EG" sz="800" b="1" i="0" u="none" strike="noStrike" kern="1200" cap="none" spc="0" normalizeH="0" baseline="0" noProof="0" dirty="0">
              <a:ln>
                <a:noFill/>
              </a:ln>
              <a:solidFill>
                <a:srgbClr val="005024"/>
              </a:solidFill>
              <a:effectLst/>
              <a:uLnTx/>
              <a:uFillTx/>
              <a:latin typeface="Calibri"/>
              <a:ea typeface="+mj-ea"/>
              <a:cs typeface="+mn-cs"/>
            </a:endParaRPr>
          </a:p>
          <a:p>
            <a:pPr rtl="1"/>
            <a:br>
              <a:rPr kumimoji="0" lang="en-US" sz="800" b="1" i="0" u="none" strike="noStrike" kern="1200" cap="none" spc="0" normalizeH="0" baseline="0" noProof="0" dirty="0">
                <a:ln>
                  <a:noFill/>
                </a:ln>
                <a:solidFill>
                  <a:srgbClr val="005024"/>
                </a:solidFill>
                <a:effectLst/>
                <a:uLnTx/>
                <a:uFillTx/>
                <a:latin typeface="Calibri"/>
                <a:ea typeface="+mj-ea"/>
                <a:cs typeface="+mn-cs"/>
              </a:rPr>
            </a:br>
            <a:r>
              <a:rPr kumimoji="0" lang="en-US" sz="3600" b="1" i="0" u="none" strike="noStrike" kern="1200" cap="none" spc="0" normalizeH="0" baseline="0" noProof="0" dirty="0">
                <a:ln>
                  <a:noFill/>
                </a:ln>
                <a:solidFill>
                  <a:srgbClr val="005024"/>
                </a:solidFill>
                <a:effectLst/>
                <a:uLnTx/>
                <a:uFillTx/>
                <a:latin typeface="Calibri"/>
                <a:ea typeface="+mj-ea"/>
                <a:cs typeface="+mn-cs"/>
              </a:rPr>
              <a:t>You switched my life with a wonderful</a:t>
            </a:r>
          </a:p>
          <a:p>
            <a:pPr rtl="1"/>
            <a:r>
              <a:rPr kumimoji="0" lang="en-US" sz="3600" b="1" i="0" u="none" strike="noStrike" kern="1200" cap="none" spc="0" normalizeH="0" baseline="0" noProof="0" dirty="0">
                <a:ln>
                  <a:noFill/>
                </a:ln>
                <a:solidFill>
                  <a:srgbClr val="005024"/>
                </a:solidFill>
                <a:effectLst/>
                <a:uLnTx/>
                <a:uFillTx/>
                <a:latin typeface="Calibri"/>
                <a:ea typeface="+mj-ea"/>
                <a:cs typeface="+mn-cs"/>
              </a:rPr>
              <a:t> love. Now I have a place in heaven.</a:t>
            </a:r>
            <a:endParaRPr lang="ar-EG" sz="1600" b="1" dirty="0">
              <a:solidFill>
                <a:srgbClr val="005024"/>
              </a:solidFill>
              <a:cs typeface="+mn-cs"/>
            </a:endParaRPr>
          </a:p>
        </p:txBody>
      </p:sp>
    </p:spTree>
    <p:extLst>
      <p:ext uri="{BB962C8B-B14F-4D97-AF65-F5344CB8AC3E}">
        <p14:creationId xmlns:p14="http://schemas.microsoft.com/office/powerpoint/2010/main" val="1008316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 point praise 33.jp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304800" y="381001"/>
            <a:ext cx="8610600" cy="1323439"/>
          </a:xfrm>
          <a:prstGeom prst="rect">
            <a:avLst/>
          </a:prstGeom>
        </p:spPr>
        <p:txBody>
          <a:bodyPr wrap="square">
            <a:spAutoFit/>
          </a:bodyPr>
          <a:lstStyle/>
          <a:p>
            <a:pPr algn="ctr" rtl="1"/>
            <a:endParaRPr lang="en-US" sz="8000" b="1" dirty="0"/>
          </a:p>
        </p:txBody>
      </p:sp>
      <p:pic>
        <p:nvPicPr>
          <p:cNvPr id="5" name="Picture 4" descr="power point praise LOGO .png"/>
          <p:cNvPicPr>
            <a:picLocks noChangeAspect="1"/>
          </p:cNvPicPr>
          <p:nvPr/>
        </p:nvPicPr>
        <p:blipFill>
          <a:blip r:embed="rId3" cstate="print"/>
          <a:stretch>
            <a:fillRect/>
          </a:stretch>
        </p:blipFill>
        <p:spPr>
          <a:xfrm>
            <a:off x="762000" y="2590800"/>
            <a:ext cx="7989418" cy="2971800"/>
          </a:xfrm>
          <a:prstGeom prst="rect">
            <a:avLst/>
          </a:prstGeom>
        </p:spPr>
      </p:pic>
    </p:spTree>
    <p:extLst>
      <p:ext uri="{BB962C8B-B14F-4D97-AF65-F5344CB8AC3E}">
        <p14:creationId xmlns:p14="http://schemas.microsoft.com/office/powerpoint/2010/main" val="468067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5236</TotalTime>
  <Words>470</Words>
  <Application>Microsoft Office PowerPoint</Application>
  <PresentationFormat>عرض على الشاشة (4:3)</PresentationFormat>
  <Paragraphs>47</Paragraphs>
  <Slides>8</Slides>
  <Notes>6</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8</vt:i4>
      </vt:variant>
    </vt:vector>
  </HeadingPairs>
  <TitlesOfParts>
    <vt:vector size="11" baseType="lpstr">
      <vt:lpstr>Arial</vt:lpstr>
      <vt:lpstr>Calibri</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NEVO</dc:creator>
  <cp:lastModifiedBy>ayman nasralla</cp:lastModifiedBy>
  <cp:revision>520</cp:revision>
  <dcterms:created xsi:type="dcterms:W3CDTF">2021-12-07T14:30:00Z</dcterms:created>
  <dcterms:modified xsi:type="dcterms:W3CDTF">2025-02-08T11:18:54Z</dcterms:modified>
</cp:coreProperties>
</file>