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443" r:id="rId3"/>
    <p:sldId id="456" r:id="rId4"/>
    <p:sldId id="457" r:id="rId5"/>
    <p:sldId id="464" r:id="rId6"/>
    <p:sldId id="459" r:id="rId7"/>
    <p:sldId id="460" r:id="rId8"/>
    <p:sldId id="465" r:id="rId9"/>
    <p:sldId id="462" r:id="rId10"/>
    <p:sldId id="463" r:id="rId11"/>
    <p:sldId id="466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56"/>
            <p14:sldId id="457"/>
            <p14:sldId id="464"/>
            <p14:sldId id="459"/>
            <p14:sldId id="460"/>
            <p14:sldId id="465"/>
            <p14:sldId id="462"/>
            <p14:sldId id="463"/>
            <p14:sldId id="46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غيرت حياتي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639425"/>
            <a:ext cx="9982199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ar-EG" sz="4800" b="1" i="0" dirty="0">
                <a:solidFill>
                  <a:srgbClr val="00582A"/>
                </a:solidFill>
                <a:effectLst/>
                <a:latin typeface="Helvetica Neue"/>
              </a:rPr>
              <a:t>القرار : </a:t>
            </a:r>
          </a:p>
          <a:p>
            <a:pPr algn="ctr">
              <a:buFontTx/>
              <a:buNone/>
            </a:pP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غيرت حياتي</a:t>
            </a:r>
          </a:p>
          <a:p>
            <a:pPr algn="ctr">
              <a:buFontTx/>
              <a:buNone/>
            </a:pP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بحب عجيب </a:t>
            </a:r>
          </a:p>
          <a:p>
            <a:pPr algn="ctr">
              <a:buFontTx/>
              <a:buNone/>
            </a:pP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ومعاك في سماك </a:t>
            </a:r>
          </a:p>
          <a:p>
            <a:pPr algn="ctr">
              <a:buFontTx/>
              <a:buNone/>
            </a:pP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بقى لي نصيب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US" altLang="en-US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462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1- </a:t>
            </a:r>
          </a:p>
          <a:p>
            <a:pPr algn="ctr">
              <a:buFontTx/>
              <a:buNone/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اخترت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تجيني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</a:p>
          <a:p>
            <a:pPr algn="ctr">
              <a:buFontTx/>
              <a:buNone/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وانا وسط انيني</a:t>
            </a:r>
            <a:br>
              <a:rPr lang="ar-EG" sz="7200" b="1" dirty="0"/>
            </a:b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مديت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لي ايديك الحلوة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وعينيك تسبيني</a:t>
            </a:r>
            <a:br>
              <a:rPr lang="ar-EG" sz="7200" b="1" dirty="0"/>
            </a:br>
            <a:endParaRPr lang="en-US" altLang="en-US" sz="7200" b="1" dirty="0">
              <a:solidFill>
                <a:srgbClr val="001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720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0732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نسيتني الأمي </a:t>
            </a:r>
          </a:p>
          <a:p>
            <a:pPr algn="ctr">
              <a:buFontTx/>
              <a:buNone/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رجعت سلامي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واديتني فرحة وبهجة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( ومشيت قدامي )2</a:t>
            </a:r>
            <a:br>
              <a:rPr lang="ar-EG" sz="7200" b="1" dirty="0"/>
            </a:br>
            <a:endParaRPr lang="en-US" altLang="en-US" sz="7200" b="1" dirty="0">
              <a:solidFill>
                <a:srgbClr val="001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732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639425"/>
            <a:ext cx="9982199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ar-EG" sz="4800" b="1" i="0" dirty="0">
                <a:solidFill>
                  <a:srgbClr val="00582A"/>
                </a:solidFill>
                <a:effectLst/>
                <a:latin typeface="Helvetica Neue"/>
              </a:rPr>
              <a:t>القرار : </a:t>
            </a:r>
          </a:p>
          <a:p>
            <a:pPr algn="ctr">
              <a:buFontTx/>
              <a:buNone/>
            </a:pP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غيرت حياتي</a:t>
            </a:r>
          </a:p>
          <a:p>
            <a:pPr algn="ctr">
              <a:buFontTx/>
              <a:buNone/>
            </a:pP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بحب عجيب </a:t>
            </a:r>
          </a:p>
          <a:p>
            <a:pPr algn="ctr">
              <a:buFontTx/>
              <a:buNone/>
            </a:pP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ومعاك في سماك </a:t>
            </a:r>
          </a:p>
          <a:p>
            <a:pPr algn="ctr">
              <a:buFontTx/>
              <a:buNone/>
            </a:pP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بقى لي نصيب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US" altLang="en-US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372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812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2- </a:t>
            </a:r>
          </a:p>
          <a:p>
            <a:pPr algn="ctr">
              <a:buFontTx/>
              <a:buNone/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وبضعفي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هاجيلك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</a:p>
          <a:p>
            <a:pPr algn="ctr">
              <a:buFontTx/>
              <a:buNone/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يا يسوع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واناديلك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تغسلني بقوة دمك </a:t>
            </a:r>
          </a:p>
          <a:p>
            <a:pPr algn="ctr">
              <a:buFontTx/>
              <a:buNone/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يرفعني صليبك</a:t>
            </a:r>
            <a:br>
              <a:rPr lang="ar-EG" sz="7200" b="1" dirty="0"/>
            </a:br>
            <a:br>
              <a:rPr lang="ar-EG" sz="7200" b="1" dirty="0"/>
            </a:br>
            <a:endParaRPr lang="en-US" altLang="en-US" sz="7200" b="1" dirty="0">
              <a:solidFill>
                <a:srgbClr val="001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996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937022"/>
            <a:ext cx="9982199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تشفي لي جروحي </a:t>
            </a:r>
          </a:p>
          <a:p>
            <a:pPr algn="ctr">
              <a:buFontTx/>
              <a:buNone/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وتبدل نوحي</a:t>
            </a:r>
            <a:br>
              <a:rPr lang="ar-EG" sz="72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بسعادة ونصرة في شخصك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( تنعش لي روحي )2</a:t>
            </a:r>
            <a:br>
              <a:rPr lang="ar-EG" sz="7200" b="1" dirty="0"/>
            </a:br>
            <a:endParaRPr lang="en-US" altLang="en-US" sz="7200" b="1" dirty="0">
              <a:solidFill>
                <a:srgbClr val="001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797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639425"/>
            <a:ext cx="9982199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ar-EG" sz="4800" b="1" i="0" dirty="0">
                <a:solidFill>
                  <a:srgbClr val="00582A"/>
                </a:solidFill>
                <a:effectLst/>
                <a:latin typeface="Helvetica Neue"/>
              </a:rPr>
              <a:t>القرار : </a:t>
            </a:r>
          </a:p>
          <a:p>
            <a:pPr algn="ctr">
              <a:buFontTx/>
              <a:buNone/>
            </a:pP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غيرت حياتي</a:t>
            </a:r>
          </a:p>
          <a:p>
            <a:pPr algn="ctr">
              <a:buFontTx/>
              <a:buNone/>
            </a:pP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بحب عجيب </a:t>
            </a:r>
          </a:p>
          <a:p>
            <a:pPr algn="ctr">
              <a:buFontTx/>
              <a:buNone/>
            </a:pP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ومعاك في سماك </a:t>
            </a:r>
          </a:p>
          <a:p>
            <a:pPr algn="ctr">
              <a:buFontTx/>
              <a:buNone/>
            </a:pP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بقى لي نصيب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US" altLang="en-US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83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812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3- </a:t>
            </a:r>
          </a:p>
          <a:p>
            <a:pPr algn="ctr">
              <a:buFontTx/>
              <a:buNone/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أيامي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الجاية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في </a:t>
            </a:r>
          </a:p>
          <a:p>
            <a:pPr algn="ctr">
              <a:buFontTx/>
              <a:buNone/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ايديك محمية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مش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خايف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عالمستقبل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</a:p>
          <a:p>
            <a:pPr algn="ctr">
              <a:buFontTx/>
              <a:buNone/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عشان انت راعى</a:t>
            </a:r>
            <a:br>
              <a:rPr lang="ar-EG" sz="7200" b="1" dirty="0"/>
            </a:br>
            <a:br>
              <a:rPr lang="ar-EG" sz="7200" b="1" dirty="0"/>
            </a:br>
            <a:endParaRPr lang="en-US" altLang="en-US" sz="7200" b="1" dirty="0">
              <a:solidFill>
                <a:srgbClr val="001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74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558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effectLst/>
              </a:rPr>
              <a:t>واثق في وعودك </a:t>
            </a:r>
          </a:p>
          <a:p>
            <a:pPr algn="ctr" rtl="1"/>
            <a:r>
              <a:rPr lang="ar-EG" sz="7200" b="1" dirty="0" err="1">
                <a:effectLst/>
              </a:rPr>
              <a:t>ملازمني</a:t>
            </a:r>
            <a:r>
              <a:rPr lang="ar-EG" sz="7200" b="1" dirty="0"/>
              <a:t> </a:t>
            </a:r>
            <a:r>
              <a:rPr lang="ar-EG" sz="7200" b="1" dirty="0">
                <a:effectLst/>
              </a:rPr>
              <a:t>وجودك </a:t>
            </a:r>
          </a:p>
          <a:p>
            <a:pPr algn="ctr" rtl="1"/>
            <a:r>
              <a:rPr lang="ar-EG" sz="7200" b="1" dirty="0">
                <a:effectLst/>
              </a:rPr>
              <a:t>وحياتي انت غامرها</a:t>
            </a:r>
            <a:br>
              <a:rPr lang="ar-EG" sz="7200" b="1" dirty="0">
                <a:effectLst/>
              </a:rPr>
            </a:br>
            <a:r>
              <a:rPr lang="ar-EG" sz="7200" b="1" dirty="0">
                <a:effectLst/>
              </a:rPr>
              <a:t>( بالخير من جودك ) 2</a:t>
            </a:r>
          </a:p>
          <a:p>
            <a:br>
              <a:rPr lang="ar-EG" sz="7200" b="1" dirty="0">
                <a:effectLst/>
              </a:rPr>
            </a:br>
            <a:endParaRPr lang="en-US" altLang="en-US" sz="7200" b="1" dirty="0">
              <a:solidFill>
                <a:srgbClr val="001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4928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639425"/>
            <a:ext cx="9982199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ar-EG" sz="4800" b="1" i="0" dirty="0">
                <a:solidFill>
                  <a:srgbClr val="00582A"/>
                </a:solidFill>
                <a:effectLst/>
                <a:latin typeface="Helvetica Neue"/>
              </a:rPr>
              <a:t>القرار : </a:t>
            </a:r>
          </a:p>
          <a:p>
            <a:pPr algn="ctr">
              <a:buFontTx/>
              <a:buNone/>
            </a:pP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غيرت حياتي</a:t>
            </a:r>
          </a:p>
          <a:p>
            <a:pPr algn="ctr">
              <a:buFontTx/>
              <a:buNone/>
            </a:pP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بحب عجيب </a:t>
            </a:r>
          </a:p>
          <a:p>
            <a:pPr algn="ctr">
              <a:buFontTx/>
              <a:buNone/>
            </a:pP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ومعاك في سماك </a:t>
            </a:r>
          </a:p>
          <a:p>
            <a:pPr algn="ctr">
              <a:buFontTx/>
              <a:buNone/>
            </a:pP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بقى لي نصيب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US" altLang="en-US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1563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2259</TotalTime>
  <Words>148</Words>
  <Application>Microsoft Office PowerPoint</Application>
  <PresentationFormat>عرض على الشاشة (4:3)</PresentationFormat>
  <Paragraphs>41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6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377</cp:revision>
  <dcterms:created xsi:type="dcterms:W3CDTF">2021-12-07T14:30:00Z</dcterms:created>
  <dcterms:modified xsi:type="dcterms:W3CDTF">2024-09-09T08:08:17Z</dcterms:modified>
</cp:coreProperties>
</file>