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443" r:id="rId3"/>
    <p:sldId id="456" r:id="rId4"/>
    <p:sldId id="464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56"/>
            <p14:sldId id="46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غيرن قلبي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101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(غيرن قلبي </a:t>
            </a:r>
          </a:p>
          <a:p>
            <a:pPr algn="ctr">
              <a:buFontTx/>
              <a:buNone/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نعم يا ربي </a:t>
            </a:r>
          </a:p>
          <a:p>
            <a:pPr algn="ctr">
              <a:buFontTx/>
              <a:buNone/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كيما يصبح </a:t>
            </a:r>
          </a:p>
          <a:p>
            <a:pPr algn="ctr">
              <a:buFontTx/>
              <a:buNone/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مثل قلبك) 2</a:t>
            </a:r>
            <a:br>
              <a:rPr lang="ar-EG" sz="8000" b="1" dirty="0"/>
            </a:br>
            <a:endParaRPr lang="en-US" altLang="en-US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101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انت الفخاري </a:t>
            </a:r>
          </a:p>
          <a:p>
            <a:pPr algn="ctr">
              <a:buFontTx/>
              <a:buNone/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اتي اليك</a:t>
            </a:r>
            <a:br>
              <a:rPr lang="ar-EG" sz="8000" b="1" dirty="0"/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خزف اني </a:t>
            </a:r>
          </a:p>
          <a:p>
            <a:pPr algn="ctr">
              <a:buFontTx/>
              <a:buNone/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بين يديك</a:t>
            </a:r>
            <a:br>
              <a:rPr lang="ar-EG" sz="8000" b="1" dirty="0"/>
            </a:br>
            <a:endParaRPr lang="en-US" altLang="en-US" sz="8000" b="1" dirty="0">
              <a:solidFill>
                <a:srgbClr val="001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720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101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(غيرن قلبي </a:t>
            </a:r>
          </a:p>
          <a:p>
            <a:pPr algn="ctr">
              <a:buFontTx/>
              <a:buNone/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نعم يا ربي </a:t>
            </a:r>
          </a:p>
          <a:p>
            <a:pPr algn="ctr">
              <a:buFontTx/>
              <a:buNone/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كيما يصبح </a:t>
            </a:r>
          </a:p>
          <a:p>
            <a:pPr algn="ctr">
              <a:buFontTx/>
              <a:buNone/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مثل قلبك) 2</a:t>
            </a:r>
            <a:br>
              <a:rPr lang="ar-EG" sz="8000" b="1" dirty="0"/>
            </a:br>
            <a:endParaRPr lang="en-US" altLang="en-US" sz="8000" b="1" dirty="0">
              <a:solidFill>
                <a:srgbClr val="001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327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2254</TotalTime>
  <Words>39</Words>
  <Application>Microsoft Office PowerPoint</Application>
  <PresentationFormat>عرض على الشاشة (4:3)</PresentationFormat>
  <Paragraphs>13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377</cp:revision>
  <dcterms:created xsi:type="dcterms:W3CDTF">2021-12-07T14:30:00Z</dcterms:created>
  <dcterms:modified xsi:type="dcterms:W3CDTF">2024-09-09T08:09:13Z</dcterms:modified>
</cp:coreProperties>
</file>