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43" r:id="rId3"/>
    <p:sldId id="456" r:id="rId4"/>
    <p:sldId id="457" r:id="rId5"/>
    <p:sldId id="45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5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فارد </a:t>
            </a:r>
            <a:r>
              <a:rPr lang="ar-EG" sz="7200" b="1" dirty="0" err="1"/>
              <a:t>جناحاتي</a:t>
            </a:r>
            <a:r>
              <a:rPr lang="ar-EG" sz="7200" b="1" dirty="0"/>
              <a:t> وبسبح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77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/>
              <a:t>فارد </a:t>
            </a:r>
            <a:r>
              <a:rPr lang="ar-EG" altLang="en-US" sz="6600" b="1" dirty="0" err="1"/>
              <a:t>جناحاتي</a:t>
            </a:r>
            <a:r>
              <a:rPr lang="ar-EG" altLang="en-US" sz="6600" b="1" dirty="0"/>
              <a:t> وبسبح</a:t>
            </a:r>
            <a:br>
              <a:rPr lang="ar-EG" altLang="en-US" sz="6600" b="1" dirty="0"/>
            </a:br>
            <a:r>
              <a:rPr lang="ar-EG" altLang="en-US" sz="6600" b="1" dirty="0" err="1"/>
              <a:t>إسمعوا</a:t>
            </a:r>
            <a:r>
              <a:rPr lang="ar-EG" altLang="en-US" sz="6600" b="1" dirty="0"/>
              <a:t> يا جموع</a:t>
            </a:r>
          </a:p>
          <a:p>
            <a:pPr algn="ctr"/>
            <a:r>
              <a:rPr lang="ar-EG" altLang="en-US" sz="6600" b="1" dirty="0"/>
              <a:t>طاير في سما التسبيح </a:t>
            </a:r>
            <a:r>
              <a:rPr lang="ar-EG" altLang="en-US" sz="6600" b="1" dirty="0" err="1"/>
              <a:t>بأهتف</a:t>
            </a:r>
            <a:endParaRPr lang="ar-EG" altLang="en-US" sz="6600" b="1" dirty="0"/>
          </a:p>
          <a:p>
            <a:pPr algn="ctr"/>
            <a:r>
              <a:rPr lang="ar-EG" altLang="en-US" sz="6600" b="1" dirty="0" err="1"/>
              <a:t>دا</a:t>
            </a:r>
            <a:r>
              <a:rPr lang="ar-EG" altLang="en-US" sz="6600" b="1" dirty="0"/>
              <a:t> إلهي يسوع</a:t>
            </a:r>
            <a:endParaRPr lang="en-US" altLang="en-US" sz="6600" b="1" dirty="0"/>
          </a:p>
          <a:p>
            <a:pPr algn="ctr">
              <a:buFontTx/>
              <a:buNone/>
            </a:pPr>
            <a:endParaRPr lang="en-US" altLang="en-US" sz="6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14400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/>
              <a:t>بأرفع له هتافي وأناشيدي</a:t>
            </a:r>
            <a:br>
              <a:rPr lang="ar-EG" altLang="en-US" sz="6600" b="1" dirty="0"/>
            </a:br>
            <a:r>
              <a:rPr lang="ar-EG" altLang="en-US" sz="6600" b="1" dirty="0"/>
              <a:t>ولمجده رافع أنا إيدي</a:t>
            </a:r>
          </a:p>
          <a:p>
            <a:pPr algn="ctr"/>
            <a:r>
              <a:rPr lang="ar-EG" altLang="en-US" sz="6600" b="1" dirty="0"/>
              <a:t>متغطي بدمه ومستني</a:t>
            </a:r>
          </a:p>
          <a:p>
            <a:pPr algn="ctr"/>
            <a:r>
              <a:rPr lang="ar-EG" altLang="en-US" sz="6600" b="1" dirty="0"/>
              <a:t>أشوفه الليلة </a:t>
            </a:r>
            <a:r>
              <a:rPr lang="ar-EG" altLang="en-US" sz="6600" b="1" dirty="0" err="1"/>
              <a:t>دا</a:t>
            </a:r>
            <a:r>
              <a:rPr lang="ar-EG" altLang="en-US" sz="6600" b="1" dirty="0"/>
              <a:t> يوم عيدي</a:t>
            </a:r>
            <a:endParaRPr lang="en-US" altLang="en-US" sz="6600" b="1" dirty="0"/>
          </a:p>
          <a:p>
            <a:pPr algn="ctr">
              <a:buFontTx/>
              <a:buNone/>
            </a:pPr>
            <a:endParaRPr lang="en-US" altLang="en-US" sz="66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06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/>
              <a:t>فك لي قيودي وغطاني</a:t>
            </a:r>
            <a:br>
              <a:rPr lang="ar-EG" altLang="en-US" sz="6600" b="1" dirty="0"/>
            </a:br>
            <a:r>
              <a:rPr lang="ar-EG" altLang="en-US" sz="6600" b="1" dirty="0"/>
              <a:t>من كل العار</a:t>
            </a:r>
          </a:p>
          <a:p>
            <a:pPr algn="ctr"/>
            <a:r>
              <a:rPr lang="ar-EG" altLang="en-US" sz="6600" b="1" dirty="0"/>
              <a:t>سلطان الرب اللي ف قلبي</a:t>
            </a:r>
          </a:p>
          <a:p>
            <a:pPr algn="ctr"/>
            <a:r>
              <a:rPr lang="ar-EG" altLang="en-US" sz="6600" b="1" dirty="0"/>
              <a:t>هدم الاسوار</a:t>
            </a:r>
            <a:endParaRPr lang="en-US" altLang="en-US" sz="6600" b="1" dirty="0"/>
          </a:p>
          <a:p>
            <a:pPr algn="ctr">
              <a:buFontTx/>
              <a:buNone/>
            </a:pPr>
            <a:endParaRPr lang="en-US" altLang="en-US" sz="66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32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77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6600" b="1" dirty="0"/>
              <a:t>أنا رافع </a:t>
            </a:r>
            <a:r>
              <a:rPr lang="ar-EG" altLang="en-US" sz="6600" b="1" dirty="0" err="1"/>
              <a:t>بأسمه</a:t>
            </a:r>
            <a:r>
              <a:rPr lang="ar-EG" altLang="en-US" sz="6600" b="1" dirty="0"/>
              <a:t> أعلامي</a:t>
            </a:r>
            <a:br>
              <a:rPr lang="ar-EG" altLang="en-US" sz="6600" b="1" dirty="0"/>
            </a:br>
            <a:r>
              <a:rPr lang="ar-EG" altLang="en-US" sz="6600" b="1" dirty="0" err="1"/>
              <a:t>دا</a:t>
            </a:r>
            <a:r>
              <a:rPr lang="ar-EG" altLang="en-US" sz="6600" b="1" dirty="0"/>
              <a:t> دمه مسفوك </a:t>
            </a:r>
            <a:r>
              <a:rPr lang="ar-EG" altLang="en-US" sz="6600" b="1" dirty="0" err="1"/>
              <a:t>علشاني</a:t>
            </a:r>
            <a:endParaRPr lang="ar-EG" altLang="en-US" sz="6600" b="1" dirty="0"/>
          </a:p>
          <a:p>
            <a:pPr algn="ctr"/>
            <a:r>
              <a:rPr lang="ar-EG" altLang="en-US" sz="6600" b="1" dirty="0"/>
              <a:t>مستني حضور روحه الغالي</a:t>
            </a:r>
          </a:p>
          <a:p>
            <a:pPr algn="ctr"/>
            <a:r>
              <a:rPr lang="ar-EG" altLang="en-US" sz="6600" b="1" dirty="0" err="1"/>
              <a:t>يملالي</a:t>
            </a:r>
            <a:r>
              <a:rPr lang="ar-EG" altLang="en-US" sz="6600" b="1" dirty="0"/>
              <a:t> روحي وكياني</a:t>
            </a:r>
            <a:endParaRPr lang="en-US" altLang="en-US" sz="6600" b="1" dirty="0"/>
          </a:p>
          <a:p>
            <a:pPr algn="ctr">
              <a:buFontTx/>
              <a:buNone/>
            </a:pPr>
            <a:endParaRPr lang="en-US" altLang="en-US" sz="66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945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2257</TotalTime>
  <Words>67</Words>
  <Application>Microsoft Office PowerPoint</Application>
  <PresentationFormat>عرض على الشاشة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378</cp:revision>
  <dcterms:created xsi:type="dcterms:W3CDTF">2021-12-07T14:30:00Z</dcterms:created>
  <dcterms:modified xsi:type="dcterms:W3CDTF">2024-09-09T08:17:52Z</dcterms:modified>
</cp:coreProperties>
</file>