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24" r:id="rId3"/>
    <p:sldId id="323" r:id="rId4"/>
    <p:sldId id="325" r:id="rId5"/>
    <p:sldId id="326" r:id="rId6"/>
    <p:sldId id="327" r:id="rId7"/>
    <p:sldId id="328" r:id="rId8"/>
    <p:sldId id="329" r:id="rId9"/>
    <p:sldId id="330" r:id="rId10"/>
    <p:sldId id="332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323"/>
            <p14:sldId id="325"/>
            <p14:sldId id="326"/>
            <p14:sldId id="327"/>
            <p14:sldId id="328"/>
            <p14:sldId id="329"/>
            <p14:sldId id="330"/>
            <p14:sldId id="3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5" d="100"/>
          <a:sy n="75" d="100"/>
        </p:scale>
        <p:origin x="6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64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92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86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69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66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29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3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6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فوق الصَّليب جَسَد عَاري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فوق الصَّليب جَسَد عَاري باين عَليه آثار تعذيب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فوق الصَّليب مَلِك مَذلول</a:t>
            </a:r>
            <a:r>
              <a:rPr lang="ar-EG" sz="40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كأنُّه لِص مِن عَالَم غَريب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foq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elSSaleeb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jasad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aari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bayen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aalaih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athar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taatheeb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foq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elSSaleeb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mathlol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ka anno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leSS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ghareeb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On the cross there is a naked body with torture marks,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 king mocked as if he were a villain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from another galaxy.</a:t>
            </a:r>
            <a:endParaRPr lang="ar-EG" sz="18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758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مَاشي الطَّريق مِن البُستان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لِلجُلجُثَة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الكُل يصرُخ بحَمَاس</a:t>
            </a:r>
            <a:r>
              <a:rPr lang="ar-EG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يللا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اُصلبُوه يا ناس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lang="en-US" sz="3200" dirty="0"/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elttareeq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bostan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joljotha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elkol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yoSrokh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hamas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Yalla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eSloboh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nas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walked the route from the orchard to Calvary while everybody called for His crucifixion.</a:t>
            </a:r>
            <a:endParaRPr lang="ar-EG" sz="1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بطول الرِّحلَة مَاشي لا أنَّ وَلا اِعتَرَض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ماسمِعناش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شَكوَى مِنُّه   وَلا لَمحَة مِن غَضَب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 إنُّه كان بَريء   والصَّلب كان الغَرَض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elrrehla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etaraD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masmeanash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shakwa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menno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lamha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men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ghaDab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enno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bareea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welSSalb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elgharaD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walked all the journey without complaining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or showing anger. He is innocent and He came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specifically for the crucifixion.</a:t>
            </a:r>
            <a:endParaRPr lang="ar-EG" sz="18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08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بَسيط زَيِّ الحَمَامَة   وَديع زَيِّ الحَمَل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ضَمَن ليَّ السَّلامَة  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عَلشَان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ذَنبي اِحتَمَل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baseet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zaye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elhamama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wadeea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zaye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elhamal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Daman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elssalama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aalashan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thanbih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tamal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is naive as a dove, humble like a lamb.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He assured me safety by carrying my sin.</a:t>
            </a:r>
            <a:endParaRPr lang="ar-EG" sz="12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028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وَأنا مَاشي في الطَّريق  باشُكّ وَأنكِر فِيك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شَايف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حُبَّك يا رَبِّي   لكِن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باقسَى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عَلِيك</a:t>
            </a:r>
          </a:p>
          <a:p>
            <a:pPr rtl="1"/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elttareeq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bashok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wanker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feek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shayef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hobbak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rabbi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laken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baqsa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aalaik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go my way doubting You. I see Your love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Lord, but I harden my heart.</a:t>
            </a:r>
            <a:endParaRPr lang="ar-EG" sz="18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187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باعيش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وَيَّا الخَطايا   بعيد عَن الوَصَايَا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بارمِي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صَليبَك وَرَايَا  وَالا أنا باصلُب فِيك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baaeesh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wayya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alkhataya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baeed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elwaSaya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barmi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Saleebak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waraya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wallana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baSlob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feek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live in sin, away from the law and forget Your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cross. May be I really crucify You everyday.</a:t>
            </a:r>
            <a:endParaRPr lang="ar-EG" sz="105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51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لا مُوت وَلا حَيَاة   مَضمُون عُمري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مَعَاه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بالدَّم اللي عَطـاه   مَخلوق انا لِرِضَـــاه</a:t>
            </a: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 mot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hayah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maDmon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aomri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maaah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beddam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aatah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makhloq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ana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lerDah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am assured life with Him through His blood.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am created to please Him.</a:t>
            </a:r>
            <a:endParaRPr lang="ar-EG" sz="18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325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قلبي مَليَان أمَان   دَفا ورَاحَة وسَلام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ليَّ أعظَم إيمَان   يَسوع هوَ الحَيَــاة</a:t>
            </a: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albi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malian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aman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dafa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wraha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salam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eman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alhayah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My heart is full of comfort, safety and peace.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have the greatest faith that Jesus is The Life.</a:t>
            </a:r>
            <a:endParaRPr lang="ar-EG" sz="20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859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بَسيط زَيِّ الحَمَامَة   وَديع زَيِّ الحَمَل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ضَمَن ليَّ السَّلامَة  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عَلشَان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ذَنبي اِحتَمَل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baseet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zaye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elhamama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wadeea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zaye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elhamal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Daman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elssalama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aalashan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thanbih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tamal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is naive as a dove, humble like a lamb.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He assured me safety by carrying my sin.</a:t>
            </a:r>
            <a:endParaRPr lang="ar-EG" sz="12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404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5344</TotalTime>
  <Words>509</Words>
  <Application>Microsoft Office PowerPoint</Application>
  <PresentationFormat>عرض على الشاشة (4:3)</PresentationFormat>
  <Paragraphs>80</Paragraphs>
  <Slides>11</Slides>
  <Notes>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533</cp:revision>
  <dcterms:created xsi:type="dcterms:W3CDTF">2021-12-07T14:30:00Z</dcterms:created>
  <dcterms:modified xsi:type="dcterms:W3CDTF">2025-02-08T10:45:32Z</dcterms:modified>
</cp:coreProperties>
</file>