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56" r:id="rId3"/>
    <p:sldId id="443" r:id="rId4"/>
    <p:sldId id="457" r:id="rId5"/>
    <p:sldId id="458" r:id="rId6"/>
    <p:sldId id="464" r:id="rId7"/>
    <p:sldId id="459" r:id="rId8"/>
    <p:sldId id="460" r:id="rId9"/>
    <p:sldId id="465" r:id="rId10"/>
    <p:sldId id="466" r:id="rId11"/>
    <p:sldId id="467" r:id="rId12"/>
    <p:sldId id="470" r:id="rId13"/>
    <p:sldId id="471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56"/>
            <p14:sldId id="443"/>
            <p14:sldId id="457"/>
            <p14:sldId id="458"/>
            <p14:sldId id="464"/>
            <p14:sldId id="459"/>
            <p14:sldId id="460"/>
            <p14:sldId id="465"/>
            <p14:sldId id="466"/>
            <p14:sldId id="467"/>
            <p14:sldId id="470"/>
            <p14:sldId id="47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فوق الصليب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6600" b="1" dirty="0"/>
              <a:t>فوق الصليب جسد عاري </a:t>
            </a:r>
            <a:endParaRPr lang="en-US" sz="6600" b="1" dirty="0"/>
          </a:p>
          <a:p>
            <a:pPr algn="ctr">
              <a:buFontTx/>
              <a:buNone/>
            </a:pPr>
            <a:r>
              <a:rPr lang="ar-EG" sz="6600" b="1" dirty="0"/>
              <a:t>باين عليه أثار تعذيب </a:t>
            </a:r>
            <a:endParaRPr lang="en-US" sz="6600" b="1" dirty="0"/>
          </a:p>
          <a:p>
            <a:pPr algn="ctr">
              <a:buFontTx/>
              <a:buNone/>
            </a:pPr>
            <a:r>
              <a:rPr lang="ar-EG" sz="6600" b="1" dirty="0"/>
              <a:t>فوق الصليب  ملك مذلول </a:t>
            </a:r>
            <a:endParaRPr lang="en-US" sz="6600" b="1" dirty="0"/>
          </a:p>
          <a:p>
            <a:pPr algn="ctr">
              <a:buFontTx/>
              <a:buNone/>
            </a:pPr>
            <a:r>
              <a:rPr lang="ar-EG" sz="6600" b="1" dirty="0"/>
              <a:t>كأنه لص من عالم غريب </a:t>
            </a:r>
            <a:endParaRPr lang="en-US" altLang="en-US" sz="8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20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ماشي الطريق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من البستان </a:t>
            </a:r>
            <a:r>
              <a:rPr lang="ar-EG" altLang="en-US" sz="7200" b="1" dirty="0" err="1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للجلجثة</a:t>
            </a: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الكل يصرخ بحماس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EG" altLang="en-US" sz="7200" b="1" dirty="0" err="1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يالا</a:t>
            </a: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اصلبوه يا ناس</a:t>
            </a:r>
            <a:endParaRPr lang="en-US" altLang="en-US" sz="96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</a:rPr>
              <a:t>بطول الرحلة ماشي 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</a:rPr>
              <a:t> لا أنّ ولا اعترض 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>
              <a:buFontTx/>
              <a:buNone/>
            </a:pPr>
            <a:r>
              <a:rPr lang="ar-EG" altLang="en-US" sz="7200" b="1" dirty="0" err="1">
                <a:solidFill>
                  <a:srgbClr val="001E0E"/>
                </a:solidFill>
              </a:rPr>
              <a:t>ماسمعناش</a:t>
            </a:r>
            <a:r>
              <a:rPr lang="ar-EG" altLang="en-US" sz="7200" b="1" dirty="0">
                <a:solidFill>
                  <a:srgbClr val="001E0E"/>
                </a:solidFill>
              </a:rPr>
              <a:t> شكوى منه 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</a:rPr>
              <a:t>ولا لمحة من غضب</a:t>
            </a:r>
            <a:endParaRPr lang="en-US" altLang="en-US" sz="96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373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319288"/>
            <a:ext cx="9982199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ar-EG" altLang="en-US" sz="80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مع أنه كان بريء </a:t>
            </a:r>
            <a:endParaRPr lang="en-US" altLang="en-US" sz="80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FontTx/>
              <a:buNone/>
            </a:pPr>
            <a:r>
              <a:rPr lang="ar-EG" altLang="en-US" sz="80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والصلب كان الغرض </a:t>
            </a:r>
            <a:endParaRPr lang="en-US" altLang="en-US" sz="80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29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بسيط زي الحمامة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وديع زي الحمّل 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ضمن ليّ السلامة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وعشان ذنبي أحتمل</a:t>
            </a:r>
            <a:endParaRPr lang="en-US" altLang="en-US" sz="96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90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</a:rPr>
              <a:t>وأنا ماشي في الطريق 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>
              <a:buFontTx/>
              <a:buNone/>
            </a:pPr>
            <a:r>
              <a:rPr lang="ar-EG" altLang="en-US" sz="7200" b="1" dirty="0" err="1">
                <a:solidFill>
                  <a:srgbClr val="001E0E"/>
                </a:solidFill>
              </a:rPr>
              <a:t>بأشك</a:t>
            </a:r>
            <a:r>
              <a:rPr lang="ar-EG" altLang="en-US" sz="7200" b="1" dirty="0">
                <a:solidFill>
                  <a:srgbClr val="001E0E"/>
                </a:solidFill>
              </a:rPr>
              <a:t> وبأنكر فيك 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>
              <a:buFontTx/>
              <a:buNone/>
            </a:pPr>
            <a:r>
              <a:rPr lang="ar-EG" altLang="en-US" sz="7200" b="1" dirty="0" err="1">
                <a:solidFill>
                  <a:srgbClr val="001E0E"/>
                </a:solidFill>
              </a:rPr>
              <a:t>شايف</a:t>
            </a:r>
            <a:r>
              <a:rPr lang="ar-EG" altLang="en-US" sz="7200" b="1" dirty="0">
                <a:solidFill>
                  <a:srgbClr val="001E0E"/>
                </a:solidFill>
              </a:rPr>
              <a:t> حُبّك </a:t>
            </a:r>
            <a:r>
              <a:rPr lang="ar-EG" altLang="en-US" sz="7200" b="1" dirty="0" err="1">
                <a:solidFill>
                  <a:srgbClr val="001E0E"/>
                </a:solidFill>
              </a:rPr>
              <a:t>ياربّي</a:t>
            </a:r>
            <a:r>
              <a:rPr lang="ar-EG" altLang="en-US" sz="7200" b="1" dirty="0">
                <a:solidFill>
                  <a:srgbClr val="001E0E"/>
                </a:solidFill>
              </a:rPr>
              <a:t> </a:t>
            </a:r>
            <a:endParaRPr lang="en-US" altLang="en-US" sz="7200" b="1" dirty="0">
              <a:solidFill>
                <a:srgbClr val="001E0E"/>
              </a:solidFill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</a:rPr>
              <a:t>لكن بأقسى عليك</a:t>
            </a:r>
            <a:endParaRPr lang="en-US" altLang="en-US" sz="96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96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EG" altLang="en-US" sz="7200" b="1" dirty="0" err="1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بأعيش</a:t>
            </a: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ويّا الخطايا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بعيد عن الوصايا 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بأرمي صليبك ورايا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والا انا باصلب فيك</a:t>
            </a:r>
            <a:endParaRPr lang="en-US" altLang="en-US" sz="96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18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بسيط زي الحمامة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وديع زي الحمّل 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ضمن ليّ السلامة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وعشان ذنبي أحتمل</a:t>
            </a:r>
            <a:endParaRPr lang="en-US" altLang="en-US" sz="96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396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dirty="0"/>
              <a:t>لا موت ولا حياة </a:t>
            </a:r>
            <a:endParaRPr lang="en-US" sz="7200" b="1" dirty="0"/>
          </a:p>
          <a:p>
            <a:pPr algn="ctr">
              <a:buFontTx/>
              <a:buNone/>
            </a:pPr>
            <a:r>
              <a:rPr lang="ar-EG" sz="7200" b="1" dirty="0"/>
              <a:t> مضمون عمري </a:t>
            </a:r>
            <a:r>
              <a:rPr lang="ar-EG" sz="7200" b="1" dirty="0" err="1"/>
              <a:t>معاه</a:t>
            </a:r>
            <a:r>
              <a:rPr lang="ar-EG" sz="7200" b="1" dirty="0"/>
              <a:t> </a:t>
            </a:r>
            <a:endParaRPr lang="en-US" sz="7200" b="1" dirty="0"/>
          </a:p>
          <a:p>
            <a:pPr algn="ctr">
              <a:buFontTx/>
              <a:buNone/>
            </a:pPr>
            <a:r>
              <a:rPr lang="ar-EG" sz="7200" b="1" dirty="0"/>
              <a:t>بالدم اللي عطاه </a:t>
            </a:r>
            <a:endParaRPr lang="en-US" sz="7200" b="1" dirty="0"/>
          </a:p>
          <a:p>
            <a:pPr algn="ctr">
              <a:buFontTx/>
              <a:buNone/>
            </a:pPr>
            <a:r>
              <a:rPr lang="ar-EG" sz="7200" b="1" dirty="0"/>
              <a:t> مخلوق أنا لرضاه</a:t>
            </a:r>
            <a:endParaRPr lang="en-US" altLang="en-US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841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09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قلبي مليان أمان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دفا وراحة وسلام 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ليّ أعظم إيمان </a:t>
            </a:r>
            <a:endParaRPr lang="en-US" altLang="en-US" sz="72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1E0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يسوع هو الحياة</a:t>
            </a:r>
            <a:endParaRPr lang="en-US" altLang="en-US" sz="9600" b="1" dirty="0">
              <a:solidFill>
                <a:srgbClr val="001E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بسيط زي الحمامة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وديع زي الحمّل 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ضمن ليّ السلامة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وعشان ذنبي أحتمل</a:t>
            </a:r>
            <a:endParaRPr lang="en-US" altLang="en-US" sz="96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055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بسيط زي الحمامة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وديع زي الحمّل 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ضمن ليّ السلامة </a:t>
            </a:r>
            <a:endParaRPr lang="en-US" altLang="en-US" sz="72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ar-EG" altLang="en-US" sz="72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وعشان ذنبي أحتمل</a:t>
            </a:r>
            <a:endParaRPr lang="en-US" altLang="en-US" sz="96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56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2294</TotalTime>
  <Words>159</Words>
  <Application>Microsoft Office PowerPoint</Application>
  <PresentationFormat>عرض على الشاشة (4:3)</PresentationFormat>
  <Paragraphs>48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382</cp:revision>
  <dcterms:created xsi:type="dcterms:W3CDTF">2021-12-07T14:30:00Z</dcterms:created>
  <dcterms:modified xsi:type="dcterms:W3CDTF">2024-09-09T15:47:38Z</dcterms:modified>
</cp:coreProperties>
</file>