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277" r:id="rId3"/>
    <p:sldId id="396" r:id="rId4"/>
    <p:sldId id="403" r:id="rId5"/>
    <p:sldId id="404" r:id="rId6"/>
    <p:sldId id="405" r:id="rId7"/>
    <p:sldId id="406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396"/>
            <p14:sldId id="403"/>
            <p14:sldId id="404"/>
            <p14:sldId id="405"/>
            <p14:sldId id="40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فوق كل اسم في كل مكان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51770"/>
            <a:ext cx="9982199" cy="855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فوق كل اسم في كل مكان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اسمك يا يسوع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الأسم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العالي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والركب الساجدة وكل لسان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يعترفوا إنك ملك الأكوان</a:t>
            </a:r>
            <a:br>
              <a:rPr lang="ar-EG" sz="6600" b="1" dirty="0"/>
            </a:br>
            <a:endParaRPr lang="ar-EG" sz="6600" b="1" dirty="0"/>
          </a:p>
          <a:p>
            <a:pPr algn="ctr"/>
            <a:br>
              <a:rPr lang="ar-EG" sz="66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919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solidFill>
                  <a:srgbClr val="005024"/>
                </a:solidFill>
              </a:rPr>
              <a:t>القرار:</a:t>
            </a:r>
            <a:r>
              <a:rPr lang="ar-EG" sz="6600" b="1" dirty="0">
                <a:solidFill>
                  <a:srgbClr val="005024"/>
                </a:solidFill>
              </a:rPr>
              <a:t> 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ياللي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مفرحني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لك صوتي ولحني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لجلالك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بأحني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رأسي يا يسوع</a:t>
            </a:r>
            <a:endParaRPr lang="ar-EG" sz="8000" b="1" dirty="0">
              <a:solidFill>
                <a:srgbClr val="005024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679639"/>
            <a:ext cx="9982199" cy="6940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فوق كل رياسة وسلطان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فوق كل قوة وسيادة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دلوقتي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وكل الأزمان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ربى يسوع وحدك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ليك كل عبادة</a:t>
            </a:r>
            <a:br>
              <a:rPr lang="ar-EG" sz="6600" b="1" dirty="0">
                <a:solidFill>
                  <a:srgbClr val="005024"/>
                </a:solidFill>
              </a:rPr>
            </a:br>
            <a:endParaRPr lang="ar-EG" sz="11500" b="1" dirty="0">
              <a:solidFill>
                <a:srgbClr val="005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100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87489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في يمين الله في السماويات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يا إلهى يسوع أنت الجالس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وشعوب الأرض بتخضع ليك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ده العالم كله اتكون بيك</a:t>
            </a:r>
            <a:endParaRPr lang="ar-EG" sz="8000" b="1" dirty="0"/>
          </a:p>
        </p:txBody>
      </p:sp>
    </p:spTree>
    <p:extLst>
      <p:ext uri="{BB962C8B-B14F-4D97-AF65-F5344CB8AC3E}">
        <p14:creationId xmlns:p14="http://schemas.microsoft.com/office/powerpoint/2010/main" val="931980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919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solidFill>
                  <a:srgbClr val="005024"/>
                </a:solidFill>
              </a:rPr>
              <a:t>القرار:</a:t>
            </a:r>
            <a:r>
              <a:rPr lang="ar-EG" sz="6600" b="1" dirty="0">
                <a:solidFill>
                  <a:srgbClr val="005024"/>
                </a:solidFill>
              </a:rPr>
              <a:t> 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ياللي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مفرحني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لك صوتي ولحني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لجلالك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بأحني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رأسي يا يسوع</a:t>
            </a:r>
            <a:endParaRPr lang="ar-EG" sz="8000" b="1" dirty="0">
              <a:solidFill>
                <a:srgbClr val="005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687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679639"/>
            <a:ext cx="9982199" cy="6940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فوق كل رياسة وسلطان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فوق كل قوة وسيادة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دلوقتي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وكل الأزمان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ربى يسوع وحدك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ليك كل عبادة</a:t>
            </a:r>
            <a:br>
              <a:rPr lang="ar-EG" sz="6600" b="1" dirty="0">
                <a:solidFill>
                  <a:srgbClr val="005024"/>
                </a:solidFill>
              </a:rPr>
            </a:br>
            <a:endParaRPr lang="ar-EG" sz="11500" b="1" dirty="0">
              <a:solidFill>
                <a:srgbClr val="005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680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1730</TotalTime>
  <Words>129</Words>
  <Application>Microsoft Office PowerPoint</Application>
  <PresentationFormat>عرض على الشاشة (4:3)</PresentationFormat>
  <Paragraphs>15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217</cp:revision>
  <dcterms:created xsi:type="dcterms:W3CDTF">2021-12-07T14:30:00Z</dcterms:created>
  <dcterms:modified xsi:type="dcterms:W3CDTF">2024-09-18T08:23:08Z</dcterms:modified>
</cp:coreProperties>
</file>