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95" r:id="rId3"/>
    <p:sldId id="396" r:id="rId4"/>
    <p:sldId id="397" r:id="rId5"/>
    <p:sldId id="400" r:id="rId6"/>
    <p:sldId id="399" r:id="rId7"/>
    <p:sldId id="401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95"/>
            <p14:sldId id="396"/>
            <p14:sldId id="397"/>
            <p14:sldId id="400"/>
            <p14:sldId id="399"/>
            <p14:sldId id="40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اسم الرب يسوع أنا غالب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16412"/>
            <a:ext cx="9982199" cy="715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ar-EG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في 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اسـم الـرب يسـوع أنا</a:t>
            </a:r>
            <a:r>
              <a:rPr lang="ar-EG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غالب</a:t>
            </a:r>
            <a:endParaRPr lang="ar-EG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EG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غــالب يــــــوم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الــحـــــــرب</a:t>
            </a:r>
            <a:endParaRPr lang="en-US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تيج</a:t>
            </a:r>
            <a:r>
              <a:rPr lang="ar-EG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هـمـوم تهاجمن</a:t>
            </a:r>
            <a:r>
              <a:rPr lang="ar-EG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 تجـارب</a:t>
            </a:r>
            <a:r>
              <a:rPr lang="en-US" altLang="en-US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7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  <a:cs typeface="Times New Roman" panose="02020603050405020304" pitchFamily="18" charset="0"/>
              </a:rPr>
              <a:t>واثــــــق هــــــــو الــــــــــــرب</a:t>
            </a:r>
            <a:endParaRPr lang="en-US" altLang="en-US" sz="6000" b="1" dirty="0">
              <a:solidFill>
                <a:schemeClr val="tx1">
                  <a:lumMod val="95000"/>
                  <a:lumOff val="5000"/>
                </a:schemeClr>
              </a:solidFill>
              <a:cs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en-US" altLang="en-US" sz="6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40212"/>
            <a:ext cx="9982199" cy="715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هـــافــضـــل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مـاســـك فــيــــه</a:t>
            </a:r>
            <a:endParaRPr lang="ar-EG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رافــــع عــــيـــــنــ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عــلـــيـــه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كـل حــيـات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وقلــب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وعـمر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72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مـضــمــونــيـن فــ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إيــديـــه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934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en-US" altLang="en-US" sz="6000" b="1" dirty="0"/>
              <a:t> </a:t>
            </a:r>
            <a:r>
              <a:rPr lang="ar-EG" altLang="en-US" sz="6000" b="1" dirty="0"/>
              <a:t>هو أنا لي في الدنيا دي</a:t>
            </a:r>
            <a:r>
              <a:rPr lang="en-US" altLang="en-US" sz="6000" b="1" dirty="0"/>
              <a:t> </a:t>
            </a:r>
            <a:endParaRPr lang="ar-EG" altLang="en-US" sz="6000" b="1" dirty="0"/>
          </a:p>
          <a:p>
            <a:pPr algn="ctr">
              <a:lnSpc>
                <a:spcPct val="150000"/>
              </a:lnSpc>
            </a:pPr>
            <a:r>
              <a:rPr lang="ar-SA" altLang="en-US" sz="6000" b="1" dirty="0"/>
              <a:t> غـــــيـــــره أب أمــــــــيــــــن</a:t>
            </a:r>
            <a:endParaRPr lang="en-US" altLang="en-US" sz="6000" b="1" dirty="0"/>
          </a:p>
          <a:p>
            <a:pPr algn="ctr">
              <a:lnSpc>
                <a:spcPct val="150000"/>
              </a:lnSpc>
            </a:pPr>
            <a:r>
              <a:rPr lang="ar-SA" altLang="en-US" sz="6000" b="1" dirty="0"/>
              <a:t>ه</a:t>
            </a:r>
            <a:r>
              <a:rPr lang="ar-EG" altLang="en-US" sz="6000" b="1" dirty="0"/>
              <a:t>أ</a:t>
            </a:r>
            <a:r>
              <a:rPr lang="ar-SA" altLang="en-US" sz="6000" b="1" dirty="0"/>
              <a:t>فضل أغـن</a:t>
            </a:r>
            <a:r>
              <a:rPr lang="ar-EG" altLang="en-US" sz="6000" b="1" dirty="0"/>
              <a:t>ي</a:t>
            </a:r>
            <a:r>
              <a:rPr lang="ar-SA" altLang="en-US" sz="6000" b="1" dirty="0"/>
              <a:t> فــ</a:t>
            </a:r>
            <a:r>
              <a:rPr lang="ar-EG" altLang="en-US" sz="6000" b="1" dirty="0"/>
              <a:t>ي</a:t>
            </a:r>
            <a:r>
              <a:rPr lang="ar-SA" altLang="en-US" sz="6000" b="1" dirty="0"/>
              <a:t> </a:t>
            </a:r>
            <a:r>
              <a:rPr lang="ar-SA" altLang="en-US" sz="6000" b="1" dirty="0" err="1"/>
              <a:t>الغـنوه</a:t>
            </a:r>
            <a:r>
              <a:rPr lang="ar-SA" altLang="en-US" sz="6000" b="1" dirty="0"/>
              <a:t> د</a:t>
            </a:r>
            <a:r>
              <a:rPr lang="ar-EG" altLang="en-US" sz="6000" b="1" dirty="0"/>
              <a:t>ي</a:t>
            </a:r>
            <a:r>
              <a:rPr lang="en-US" altLang="en-US" sz="60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6000" b="1" dirty="0"/>
              <a:t> مـــهـــمـــا </a:t>
            </a:r>
            <a:r>
              <a:rPr lang="ar-SA" altLang="en-US" sz="6000" b="1" dirty="0" err="1"/>
              <a:t>تــمـــرســـنــيـــــن</a:t>
            </a:r>
            <a:endParaRPr lang="en-US" altLang="en-US" sz="6000" b="1" dirty="0"/>
          </a:p>
          <a:p>
            <a:pPr algn="ctr" rtl="0">
              <a:lnSpc>
                <a:spcPct val="150000"/>
              </a:lnSpc>
            </a:pPr>
            <a:endParaRPr lang="en-US" alt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43512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40212"/>
            <a:ext cx="9982199" cy="715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هـــافــضـــل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مـاســـك فــيــــه</a:t>
            </a:r>
            <a:endParaRPr lang="ar-EG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رافــــع عــــيـــــنــ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عــلـــيـــه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كـل حــيـات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وقلــب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وعـمر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72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مـضــمــونــيـن فــ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إيــديـــه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8959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7210"/>
            <a:ext cx="9982199" cy="6874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ar-SA" altLang="en-US" sz="6000" b="1" dirty="0">
                <a:cs typeface="Times New Roman" panose="02020603050405020304" pitchFamily="18" charset="0"/>
              </a:rPr>
              <a:t>سيد</a:t>
            </a:r>
            <a:r>
              <a:rPr lang="ar-EG" altLang="en-US" sz="6000" b="1" dirty="0"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cs typeface="Times New Roman" panose="02020603050405020304" pitchFamily="18" charset="0"/>
              </a:rPr>
              <a:t> وإله و</a:t>
            </a:r>
            <a:r>
              <a:rPr lang="ar-EG" altLang="en-US" sz="6000" b="1" dirty="0">
                <a:cs typeface="Times New Roman" panose="02020603050405020304" pitchFamily="18" charset="0"/>
              </a:rPr>
              <a:t>فخري إنه ابنــه</a:t>
            </a:r>
            <a:r>
              <a:rPr lang="en-US" altLang="en-US" sz="6000" dirty="0"/>
              <a:t> </a:t>
            </a:r>
            <a:endParaRPr lang="ar-EG" altLang="en-US" sz="6000" dirty="0"/>
          </a:p>
          <a:p>
            <a:pPr algn="ctr">
              <a:lnSpc>
                <a:spcPct val="150000"/>
              </a:lnSpc>
            </a:pPr>
            <a:r>
              <a:rPr lang="ar-SA" altLang="en-US" sz="6000" dirty="0"/>
              <a:t> </a:t>
            </a:r>
            <a:r>
              <a:rPr lang="ar-EG" altLang="en-US" sz="6000" b="1" dirty="0">
                <a:cs typeface="Times New Roman" panose="02020603050405020304" pitchFamily="18" charset="0"/>
              </a:rPr>
              <a:t>ا</a:t>
            </a:r>
            <a:r>
              <a:rPr lang="ar-SA" altLang="en-US" sz="6000" b="1" dirty="0">
                <a:cs typeface="Times New Roman" panose="02020603050405020304" pitchFamily="18" charset="0"/>
              </a:rPr>
              <a:t>بــــن وغـــــالــــ</a:t>
            </a:r>
            <a:r>
              <a:rPr lang="ar-EG" altLang="en-US" sz="6000" b="1" dirty="0"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cs typeface="Times New Roman" panose="02020603050405020304" pitchFamily="18" charset="0"/>
              </a:rPr>
              <a:t> كــــمــــــان</a:t>
            </a:r>
            <a:endParaRPr lang="en-US" altLang="en-US" sz="6000" b="1" dirty="0"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b="1" dirty="0">
                <a:cs typeface="Times New Roman" panose="02020603050405020304" pitchFamily="18" charset="0"/>
              </a:rPr>
              <a:t>هـ</a:t>
            </a:r>
            <a:r>
              <a:rPr lang="ar-EG" altLang="en-US" sz="6000" b="1" dirty="0">
                <a:cs typeface="Times New Roman" panose="02020603050405020304" pitchFamily="18" charset="0"/>
              </a:rPr>
              <a:t>أ</a:t>
            </a:r>
            <a:r>
              <a:rPr lang="ar-SA" altLang="en-US" sz="6000" b="1" dirty="0">
                <a:cs typeface="Times New Roman" panose="02020603050405020304" pitchFamily="18" charset="0"/>
              </a:rPr>
              <a:t>فـضـــل رافــ</a:t>
            </a:r>
            <a:r>
              <a:rPr lang="ar-EG" altLang="en-US" sz="6000" b="1" dirty="0">
                <a:cs typeface="Times New Roman" panose="02020603050405020304" pitchFamily="18" charset="0"/>
              </a:rPr>
              <a:t>ـ</a:t>
            </a:r>
            <a:r>
              <a:rPr lang="ar-SA" altLang="en-US" sz="6000" b="1" dirty="0">
                <a:cs typeface="Times New Roman" panose="02020603050405020304" pitchFamily="18" charset="0"/>
              </a:rPr>
              <a:t>ـع راسـ</a:t>
            </a:r>
            <a:r>
              <a:rPr lang="ar-EG" altLang="en-US" sz="6000" b="1" dirty="0">
                <a:cs typeface="Times New Roman" panose="02020603050405020304" pitchFamily="18" charset="0"/>
              </a:rPr>
              <a:t>ي لأنــه</a:t>
            </a:r>
            <a:r>
              <a:rPr lang="en-US" altLang="en-US" sz="6000" b="1" dirty="0">
                <a:cs typeface="Times New Roman" panose="02020603050405020304" pitchFamily="18" charset="0"/>
              </a:rPr>
              <a:t> </a:t>
            </a:r>
            <a:r>
              <a:rPr lang="en-US" altLang="en-US" sz="60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6000" dirty="0"/>
              <a:t> </a:t>
            </a:r>
            <a:r>
              <a:rPr lang="ar-SA" altLang="en-US" sz="6000" b="1" dirty="0" err="1">
                <a:cs typeface="Times New Roman" panose="02020603050405020304" pitchFamily="18" charset="0"/>
              </a:rPr>
              <a:t>مــعـــايـــا</a:t>
            </a:r>
            <a:r>
              <a:rPr lang="ar-SA" altLang="en-US" sz="6000" b="1" dirty="0">
                <a:cs typeface="Times New Roman" panose="02020603050405020304" pitchFamily="18" charset="0"/>
              </a:rPr>
              <a:t> طــــول الـــزمــان</a:t>
            </a:r>
            <a:r>
              <a:rPr lang="ar-SA" altLang="en-US" sz="6000" dirty="0"/>
              <a:t> </a:t>
            </a:r>
            <a:endParaRPr lang="en-US" altLang="en-US" sz="6000" dirty="0"/>
          </a:p>
          <a:p>
            <a:pPr algn="ctr" rtl="0">
              <a:lnSpc>
                <a:spcPct val="150000"/>
              </a:lnSpc>
            </a:pPr>
            <a:endParaRPr lang="en-US" altLang="en-US" sz="6000" dirty="0"/>
          </a:p>
        </p:txBody>
      </p:sp>
    </p:spTree>
    <p:extLst>
      <p:ext uri="{BB962C8B-B14F-4D97-AF65-F5344CB8AC3E}">
        <p14:creationId xmlns:p14="http://schemas.microsoft.com/office/powerpoint/2010/main" val="78845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40212"/>
            <a:ext cx="9982199" cy="7151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lnSpc>
                <a:spcPct val="150000"/>
              </a:lnSpc>
            </a:pP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هـــافــضـــل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مـاســـك فــيــــه</a:t>
            </a:r>
            <a:endParaRPr lang="ar-EG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رافــــع عــــيـــــنــ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عــلـــيـــه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كـل حــيـات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وقلــب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وعـمر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ar-SA" altLang="en-US" sz="7200" dirty="0">
                <a:solidFill>
                  <a:srgbClr val="005024"/>
                </a:solidFill>
              </a:rPr>
              <a:t> 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مـضــمــونــيـن فــ</a:t>
            </a:r>
            <a:r>
              <a:rPr lang="ar-EG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ي</a:t>
            </a:r>
            <a:r>
              <a:rPr lang="ar-SA" altLang="en-US" sz="6000" b="1" dirty="0">
                <a:solidFill>
                  <a:srgbClr val="005024"/>
                </a:solidFill>
                <a:cs typeface="Times New Roman" panose="02020603050405020304" pitchFamily="18" charset="0"/>
              </a:rPr>
              <a:t> </a:t>
            </a:r>
            <a:r>
              <a:rPr lang="ar-SA" altLang="en-US" sz="6000" b="1" dirty="0" err="1">
                <a:solidFill>
                  <a:srgbClr val="005024"/>
                </a:solidFill>
                <a:cs typeface="Times New Roman" panose="02020603050405020304" pitchFamily="18" charset="0"/>
              </a:rPr>
              <a:t>إيــديـــه</a:t>
            </a:r>
            <a:endParaRPr lang="en-US" altLang="en-US" sz="6000" b="1" dirty="0">
              <a:solidFill>
                <a:srgbClr val="005024"/>
              </a:solidFill>
              <a:cs typeface="Times New Roman" panose="02020603050405020304" pitchFamily="18" charset="0"/>
            </a:endParaRPr>
          </a:p>
          <a:p>
            <a:pPr algn="ctr" rtl="0">
              <a:lnSpc>
                <a:spcPct val="150000"/>
              </a:lnSpc>
            </a:pPr>
            <a:r>
              <a:rPr lang="en-US" altLang="en-US" sz="6000" dirty="0">
                <a:solidFill>
                  <a:srgbClr val="00502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51556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1742</TotalTime>
  <Words>141</Words>
  <Application>Microsoft Office PowerPoint</Application>
  <PresentationFormat>عرض على الشاشة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219</cp:revision>
  <dcterms:created xsi:type="dcterms:W3CDTF">2021-12-07T14:30:00Z</dcterms:created>
  <dcterms:modified xsi:type="dcterms:W3CDTF">2024-09-11T13:44:52Z</dcterms:modified>
</cp:coreProperties>
</file>