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96" r:id="rId3"/>
    <p:sldId id="277" r:id="rId4"/>
    <p:sldId id="401" r:id="rId5"/>
    <p:sldId id="398" r:id="rId6"/>
    <p:sldId id="402" r:id="rId7"/>
    <p:sldId id="400" r:id="rId8"/>
    <p:sldId id="403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96"/>
            <p14:sldId id="277"/>
            <p14:sldId id="401"/>
            <p14:sldId id="398"/>
            <p14:sldId id="402"/>
            <p14:sldId id="400"/>
            <p14:sldId id="40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في بلدنا </a:t>
            </a:r>
            <a:r>
              <a:rPr lang="ar-EG" sz="6600" b="1" dirty="0" err="1"/>
              <a:t>إللي</a:t>
            </a:r>
            <a:r>
              <a:rPr lang="ar-EG" sz="6600" b="1" dirty="0"/>
              <a:t> </a:t>
            </a:r>
            <a:r>
              <a:rPr lang="ar-EG" sz="6600" b="1" dirty="0" err="1"/>
              <a:t>إنت</a:t>
            </a:r>
            <a:r>
              <a:rPr lang="ar-EG" sz="6600" b="1" dirty="0"/>
              <a:t> باركتها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817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024"/>
                </a:solidFill>
              </a:rPr>
              <a:t>القرار:</a:t>
            </a:r>
            <a:r>
              <a:rPr lang="ar-EG" sz="7200" b="1" dirty="0">
                <a:solidFill>
                  <a:srgbClr val="005024"/>
                </a:solidFill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في بلدنا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إللي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إنت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باركتها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تعال يا رب إلينا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وأدينا نشوف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بعنينا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كل وعودك لينا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EG" sz="8800" b="1" dirty="0">
              <a:solidFill>
                <a:srgbClr val="005024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09600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عايزين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نشوف سلطانك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ترجع تأخد مكانك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تبقى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إنت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ملك علينا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وحدك سيد أراضينا</a:t>
            </a:r>
            <a:endParaRPr lang="ar-EG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817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024"/>
                </a:solidFill>
              </a:rPr>
              <a:t>القرار:</a:t>
            </a:r>
            <a:r>
              <a:rPr lang="ar-EG" sz="7200" b="1" dirty="0">
                <a:solidFill>
                  <a:srgbClr val="005024"/>
                </a:solidFill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في بلدنا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إللي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إنت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باركتها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تعال يا رب إلينا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وأدينا نشوف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بعنينا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كل وعودك لينا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EG" sz="88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277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205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وتشددنا بكلامك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تملا قلوبنا بسلامك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وتكون مجد في وسطنا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وسور نار من حوالينا</a:t>
            </a: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273961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817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024"/>
                </a:solidFill>
              </a:rPr>
              <a:t>القرار:</a:t>
            </a:r>
            <a:r>
              <a:rPr lang="ar-EG" sz="7200" b="1" dirty="0">
                <a:solidFill>
                  <a:srgbClr val="005024"/>
                </a:solidFill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في بلدنا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إللي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إنت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باركتها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تعال يا رب إلينا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وأدينا نشوف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بعنينا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كل وعودك لينا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EG" sz="88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926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443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وكنيستك تبقى منارة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ترشد نفوس محتارة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تشرق بنورك فيها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وتسود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يارب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عليها</a:t>
            </a: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3612422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817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024"/>
                </a:solidFill>
              </a:rPr>
              <a:t>القرار:</a:t>
            </a:r>
            <a:r>
              <a:rPr lang="ar-EG" sz="7200" b="1" dirty="0">
                <a:solidFill>
                  <a:srgbClr val="005024"/>
                </a:solidFill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في بلدنا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إللي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إنت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باركتها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تعال يا رب إلينا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وأدينا نشوف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بعنينا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كل وعودك لينا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EG" sz="88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684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1728</TotalTime>
  <Words>127</Words>
  <Application>Microsoft Office PowerPoint</Application>
  <PresentationFormat>عرض على الشاشة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218</cp:revision>
  <dcterms:created xsi:type="dcterms:W3CDTF">2021-12-07T14:30:00Z</dcterms:created>
  <dcterms:modified xsi:type="dcterms:W3CDTF">2024-09-18T08:28:04Z</dcterms:modified>
</cp:coreProperties>
</file>