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75" r:id="rId2"/>
    <p:sldId id="323" r:id="rId3"/>
    <p:sldId id="325" r:id="rId4"/>
    <p:sldId id="330" r:id="rId5"/>
    <p:sldId id="326" r:id="rId6"/>
    <p:sldId id="331" r:id="rId7"/>
    <p:sldId id="332" r:id="rId8"/>
    <p:sldId id="328" r:id="rId9"/>
    <p:sldId id="333" r:id="rId10"/>
    <p:sldId id="334" r:id="rId11"/>
    <p:sldId id="293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23"/>
            <p14:sldId id="325"/>
            <p14:sldId id="330"/>
            <p14:sldId id="326"/>
            <p14:sldId id="331"/>
            <p14:sldId id="332"/>
            <p14:sldId id="328"/>
            <p14:sldId id="333"/>
            <p14:sldId id="334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463" autoAdjust="0"/>
    <p:restoredTop sz="94660"/>
  </p:normalViewPr>
  <p:slideViewPr>
    <p:cSldViewPr>
      <p:cViewPr varScale="1">
        <p:scale>
          <a:sx n="93" d="100"/>
          <a:sy n="93" d="100"/>
        </p:scale>
        <p:origin x="1504" y="4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2/1/2025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446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1525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3708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2782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91758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1125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5744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0391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3144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2/1/2025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52400"/>
            <a:ext cx="9144000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5400" b="1" dirty="0"/>
              <a:t>تـرنيــمة</a:t>
            </a:r>
          </a:p>
          <a:p>
            <a:pPr algn="ctr" rtl="1"/>
            <a:r>
              <a:rPr lang="ar-EG" sz="5400" b="1" dirty="0"/>
              <a:t>في خُضوعٍ للإله  أبتَغي دوماً هُداه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1- </a:t>
            </a: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في خُضُوعٍ لِلإلَه  أبتغي دَوْمَـــاً هُدَاه</a:t>
            </a:r>
            <a:b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في مَتاهَاتِ الحَيَــــــاة  </a:t>
            </a:r>
            <a:r>
              <a:rPr kumimoji="0" lang="ar-EG" sz="4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مُسْتَرجياً</a:t>
            </a: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رِضَـــاه</a:t>
            </a:r>
            <a:b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دَاعِياً رَبِّــــي الأمِينْ  ذاكِرَاً فضلَ المُعِينْ</a:t>
            </a:r>
            <a:b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شَاكِـرَاً في كُلِّ حينْ  لِلخَيْرِ وَالنَّجَــــــــاة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fi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khoDoaen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lel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elah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 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abtaghi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dawman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hodah</a:t>
            </a:r>
            <a:b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fi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matahati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elhayah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 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mostarjean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reDah</a:t>
            </a:r>
            <a:b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daaean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rabbi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alameen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 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thakeran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faDla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elmoaeen</a:t>
            </a:r>
            <a:b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shakeran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fi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kolli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heen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 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lelkhayri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walnnajah</a:t>
            </a:r>
            <a:br>
              <a:rPr kumimoji="0" lang="en-US" sz="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sz="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en-US" sz="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I submit to God and ask for His guidance on the </a:t>
            </a:r>
          </a:p>
          <a:p>
            <a:pPr rtl="1"/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labyrinths of  the world. I remember His goodness </a:t>
            </a:r>
          </a:p>
          <a:p>
            <a:pPr rtl="1"/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and thank Him always for goodness and safety.</a:t>
            </a:r>
            <a:endParaRPr lang="ar-EG" sz="900" b="1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79498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القرار:</a:t>
            </a:r>
            <a:br>
              <a:rPr kumimoji="0" lang="ar-EG" sz="2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أيُّ شُكرٍ أستطِيــعْ   أيُّ قَوْلٍ قد أُذيعْ</a:t>
            </a:r>
            <a:b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كَي أُعَوِّضَ العَلي البَدِيعْ</a:t>
            </a:r>
            <a:b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خَيْرُكَ رَبِّي وَسِيعْ   سِترُكَ سِترٌ مَنيعْ</a:t>
            </a:r>
            <a:b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عَارِفٌ اسْمِي فلن أضيعْ</a:t>
            </a:r>
          </a:p>
          <a:p>
            <a:pPr rtl="1"/>
            <a:endParaRPr kumimoji="0" lang="ar-EG" sz="105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ar-EG" sz="10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ayyo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shokren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astateea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 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ayyo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qawlen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qad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otheea</a:t>
            </a:r>
            <a:br>
              <a:rPr kumimoji="0" lang="ar-EG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kai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oaawweDa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alaali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albadeea</a:t>
            </a:r>
            <a:b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khayroka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rabbi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waseea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 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setroka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setron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maneea</a:t>
            </a:r>
            <a:br>
              <a:rPr kumimoji="0" lang="ar-EG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aarefon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esmi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falan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aDeea</a:t>
            </a:r>
            <a:br>
              <a:rPr kumimoji="0" lang="ar-EG" sz="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sz="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lang="ar-EG" sz="800" b="1" kern="0" dirty="0">
              <a:solidFill>
                <a:srgbClr val="002060"/>
              </a:solidFill>
              <a:latin typeface="Arial"/>
              <a:cs typeface="Arial"/>
            </a:endParaRPr>
          </a:p>
          <a:p>
            <a:pPr rtl="1"/>
            <a:br>
              <a:rPr kumimoji="0" lang="en-US" sz="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How can I thank Him. Lord Your  blessings are</a:t>
            </a:r>
          </a:p>
          <a:p>
            <a:pPr rtl="1"/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great, You know my name I will not be lost.</a:t>
            </a:r>
            <a:endParaRPr lang="ar-EG" sz="700" b="1" dirty="0">
              <a:solidFill>
                <a:srgbClr val="005024"/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43160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حِضْنُكَ الوَاقـي الدَّفيءْ  وَهوَ بالحُبِّ مَلــيءْ</a:t>
            </a:r>
            <a:b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ضَامِنــــي حَتَّى تجيءْ  مِن كُلِّ </a:t>
            </a:r>
            <a:r>
              <a:rPr kumimoji="0" lang="ar-EG" sz="4000" b="1" i="0" u="none" strike="noStrike" kern="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مايَـــــرُوعْ</a:t>
            </a:r>
            <a:b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بارِكَن قلبــــي الشَّكورْ  حِينَ يُعْطِي بسُرُورْ</a:t>
            </a:r>
            <a:b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لَيْسَ عُشْرَاً بَل عُشُورْ  لِرَبِّنــا يَسُــــــــــوعْ</a:t>
            </a:r>
          </a:p>
          <a:p>
            <a:pPr rtl="1"/>
            <a:endParaRPr kumimoji="0" lang="ar-EG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ar-EG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heDnoka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alwaqi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eldafia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wahoa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bel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hobbi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maleea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 </a:t>
            </a:r>
            <a:br>
              <a:rPr kumimoji="0" lang="ar-EG" sz="2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Dameni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hatta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tajeea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men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kolli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ma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yarooa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 </a:t>
            </a:r>
            <a:b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barekan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qalbi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elshakoor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 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heena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yoati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be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soroor</a:t>
            </a:r>
            <a:br>
              <a:rPr kumimoji="0" lang="ar-EG" sz="2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laysa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aoshran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bal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aoshoor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   le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rabbena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yasoua</a:t>
            </a:r>
            <a:br>
              <a:rPr kumimoji="0" lang="ar-EG" sz="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sz="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kumimoji="0" lang="ar-EG" sz="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en-US" sz="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Your Bosom is full of love and You save me from</a:t>
            </a:r>
          </a:p>
          <a:p>
            <a:pPr rtl="1"/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all harm until You come. Bless my grateful heart </a:t>
            </a:r>
          </a:p>
          <a:p>
            <a:pPr rtl="1"/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when it gives all it can to Lord Jesus</a:t>
            </a:r>
            <a:r>
              <a:rPr lang="en-US" sz="2400" b="1" kern="0" dirty="0">
                <a:solidFill>
                  <a:srgbClr val="005024"/>
                </a:solidFill>
                <a:latin typeface="Arial"/>
                <a:cs typeface="Arial"/>
              </a:rPr>
              <a:t>.</a:t>
            </a:r>
            <a:endParaRPr lang="ar-EG" sz="600" b="1" dirty="0">
              <a:solidFill>
                <a:srgbClr val="005024"/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30874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2- </a:t>
            </a: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كُلُّ خَيْرٍ أو أمَلْ   كُلُّ قَوْلٍ أو عَمَلْ</a:t>
            </a:r>
            <a:b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فليَكُنْ باِسمِ الحَمَلْ   حَبيبِنــــــا المَسِيحْ</a:t>
            </a:r>
            <a:b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فهوَ قد أحَبَّنــــــــــا   قد هَدَى أقدَامَنــــا</a:t>
            </a:r>
            <a:b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قد شَفَى أمرَاضَنــا   وَفيــهِ نَسْتَــــريحْ</a:t>
            </a:r>
          </a:p>
          <a:p>
            <a:pPr rtl="1"/>
            <a:br>
              <a:rPr kumimoji="0" lang="ar-EG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kollo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khayren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aw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amal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  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kollo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qawlen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aw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aamal</a:t>
            </a:r>
            <a:br>
              <a:rPr kumimoji="0" lang="ar-EG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falyakon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besmi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elhamal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  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habeebena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elmaseeh</a:t>
            </a:r>
            <a:b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fahoa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qad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ahabbana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  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qad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hada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aqdamana</a:t>
            </a:r>
            <a:br>
              <a:rPr kumimoji="0" lang="ar-EG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qad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shafa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amraDana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  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wafihi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nastareeh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ar-EG" sz="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br>
              <a:rPr kumimoji="0" lang="en-US" sz="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Let every word and every action be in the name </a:t>
            </a:r>
          </a:p>
          <a:p>
            <a:pPr rtl="1"/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of The Christ; The Lamb. He loved us, redeemed</a:t>
            </a:r>
          </a:p>
          <a:p>
            <a:pPr rtl="1"/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our souls and led our hearts to rest in Him.</a:t>
            </a:r>
            <a:endParaRPr lang="ar-EG" sz="900" b="1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6121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القرار:</a:t>
            </a:r>
            <a:br>
              <a:rPr kumimoji="0" lang="ar-EG" sz="2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أيُّ شُكرٍ أستطِيــعْ   أيُّ قَوْلٍ قد أُذيعْ</a:t>
            </a:r>
            <a:b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كَي أُعَوِّضَ العَلي البَدِيعْ</a:t>
            </a:r>
            <a:b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خَيْرُكَ رَبِّي وَسِيعْ   سِترُكَ سِترٌ مَنيعْ</a:t>
            </a:r>
            <a:b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عَارِفٌ اسْمِي فلن أضيعْ</a:t>
            </a:r>
          </a:p>
          <a:p>
            <a:pPr rtl="1"/>
            <a:endParaRPr kumimoji="0" lang="ar-EG" sz="105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ar-EG" sz="10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ayyo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shokren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astateea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 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ayyo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qawlen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qad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otheea</a:t>
            </a:r>
            <a:br>
              <a:rPr kumimoji="0" lang="ar-EG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kai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oaawweDa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alaali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albadeea</a:t>
            </a:r>
            <a:b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khayroka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rabbi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waseea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 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setroka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setron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maneea</a:t>
            </a:r>
            <a:br>
              <a:rPr kumimoji="0" lang="ar-EG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aarefon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esmi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falan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aDeea</a:t>
            </a:r>
            <a:br>
              <a:rPr kumimoji="0" lang="ar-EG" sz="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sz="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lang="ar-EG" sz="800" b="1" kern="0" dirty="0">
              <a:solidFill>
                <a:srgbClr val="002060"/>
              </a:solidFill>
              <a:latin typeface="Arial"/>
              <a:cs typeface="Arial"/>
            </a:endParaRPr>
          </a:p>
          <a:p>
            <a:pPr rtl="1"/>
            <a:br>
              <a:rPr kumimoji="0" lang="en-US" sz="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How can I thank Him. Lord Your  blessings are</a:t>
            </a:r>
          </a:p>
          <a:p>
            <a:pPr rtl="1"/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great, You know my name I will not be lost.</a:t>
            </a:r>
            <a:endParaRPr lang="ar-EG" sz="700" b="1" dirty="0">
              <a:solidFill>
                <a:srgbClr val="005024"/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37977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حِضْنُكَ الوَاقـي الدَّفيءْ  وَهوَ بالحُبِّ مَلــيءْ</a:t>
            </a:r>
            <a:b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ضَامِنــــي حَتَّى تجيءْ  مِن كُلِّ </a:t>
            </a:r>
            <a:r>
              <a:rPr kumimoji="0" lang="ar-EG" sz="4000" b="1" i="0" u="none" strike="noStrike" kern="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مايَـــــرُوعْ</a:t>
            </a:r>
            <a:b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بارِكَن قلبــــي الشَّكورْ  حِينَ يُعْطِي بسُرُورْ</a:t>
            </a:r>
            <a:b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لَيْسَ عُشْرَاً بَل عُشُورْ  لِرَبِّنــا يَسُــــــــــوعْ</a:t>
            </a:r>
          </a:p>
          <a:p>
            <a:pPr rtl="1"/>
            <a:endParaRPr kumimoji="0" lang="ar-EG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ar-EG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heDnoka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alwaqi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eldafia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wahoa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bel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hobbi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maleea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 </a:t>
            </a:r>
            <a:br>
              <a:rPr kumimoji="0" lang="ar-EG" sz="2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Dameni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hatta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tajeea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men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kolli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ma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yarooa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 </a:t>
            </a:r>
            <a:b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barekan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qalbi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elshakoor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 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heena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yoati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be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soroor</a:t>
            </a:r>
            <a:br>
              <a:rPr kumimoji="0" lang="ar-EG" sz="2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laysa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aoshran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bal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aoshoor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   le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rabbena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yasoua</a:t>
            </a:r>
            <a:br>
              <a:rPr kumimoji="0" lang="ar-EG" sz="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sz="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kumimoji="0" lang="ar-EG" sz="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en-US" sz="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Your Bosom is full of love and You save me from</a:t>
            </a:r>
          </a:p>
          <a:p>
            <a:pPr rtl="1"/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all harm until You come. Bless my grateful heart </a:t>
            </a:r>
          </a:p>
          <a:p>
            <a:pPr rtl="1"/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when it gives all it can to Lord Jesus</a:t>
            </a:r>
            <a:r>
              <a:rPr lang="en-US" sz="2400" b="1" kern="0" dirty="0">
                <a:solidFill>
                  <a:srgbClr val="005024"/>
                </a:solidFill>
                <a:latin typeface="Arial"/>
                <a:cs typeface="Arial"/>
              </a:rPr>
              <a:t>.</a:t>
            </a:r>
            <a:endParaRPr lang="ar-EG" sz="600" b="1" dirty="0">
              <a:solidFill>
                <a:srgbClr val="005024"/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21857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3</a:t>
            </a:r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- </a:t>
            </a: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يا إلَــــهَ العِـــــزَّةِ  أنتَ نبعُ القُـــــــوَّةِ</a:t>
            </a:r>
            <a:b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لاصْطِنـــاعِ الثَّرْوَةِ  مِن جُودِكَ العَميــمْ</a:t>
            </a:r>
            <a:b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أعْطِني رُوحَ الوَكِيلْ  سَالِكاً خَيْرَ السَّبيلْ</a:t>
            </a:r>
            <a:b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في الكَثيـــرِ وَالقلِيلْ  لِمَجْدَكَ العَظِيــــــمْ</a:t>
            </a:r>
          </a:p>
          <a:p>
            <a:pPr rtl="1"/>
            <a:br>
              <a:rPr kumimoji="0" lang="ar-EG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elaha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elaezzati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  anta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nabao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elqoati</a:t>
            </a:r>
            <a:br>
              <a:rPr kumimoji="0" lang="ar-EG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leStenaai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etharwati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men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joodeka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alaameem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 </a:t>
            </a:r>
            <a:b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aateni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roha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elwakeel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 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salekan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khayra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alssabeel</a:t>
            </a:r>
            <a:br>
              <a:rPr kumimoji="0" lang="ar-EG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fil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katheeri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wal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qaleel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  le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majdeka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elaazeem</a:t>
            </a:r>
            <a:br>
              <a:rPr kumimoji="0" lang="ar-EG" sz="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sz="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kumimoji="0" lang="ar-EG" sz="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ar-EG" sz="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Lord almighty, You are the source of power to make a fortune </a:t>
            </a:r>
          </a:p>
          <a:p>
            <a:pPr rtl="1"/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of Your blessings. Give me the spirit of  the honest agent to serve </a:t>
            </a:r>
          </a:p>
          <a:p>
            <a:pPr rtl="1"/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You in abundance and in poverty for Your glory.</a:t>
            </a:r>
            <a:endParaRPr lang="ar-EG" sz="900" b="1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18975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القرار:</a:t>
            </a:r>
            <a:br>
              <a:rPr kumimoji="0" lang="ar-EG" sz="2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أيُّ شُكرٍ أستطِيــعْ   أيُّ قَوْلٍ قد أُذيعْ</a:t>
            </a:r>
            <a:b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كَي أُعَوِّضَ العَلي البَدِيعْ</a:t>
            </a:r>
            <a:b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خَيْرُكَ رَبِّي وَسِيعْ   سِترُكَ سِترٌ مَنيعْ</a:t>
            </a:r>
            <a:b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عَارِفٌ اسْمِي فلن أضيعْ</a:t>
            </a:r>
          </a:p>
          <a:p>
            <a:pPr rtl="1"/>
            <a:endParaRPr kumimoji="0" lang="ar-EG" sz="105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ar-EG" sz="10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ayyo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shokren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astateea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 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ayyo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qawlen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qad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otheea</a:t>
            </a:r>
            <a:br>
              <a:rPr kumimoji="0" lang="ar-EG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kai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oaawweDa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alaali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albadeea</a:t>
            </a:r>
            <a:b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khayroka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rabbi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waseea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 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setroka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setron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maneea</a:t>
            </a:r>
            <a:br>
              <a:rPr kumimoji="0" lang="ar-EG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aarefon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esmi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falan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aDeea</a:t>
            </a:r>
            <a:br>
              <a:rPr kumimoji="0" lang="ar-EG" sz="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sz="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lang="ar-EG" sz="800" b="1" kern="0" dirty="0">
              <a:solidFill>
                <a:srgbClr val="002060"/>
              </a:solidFill>
              <a:latin typeface="Arial"/>
              <a:cs typeface="Arial"/>
            </a:endParaRPr>
          </a:p>
          <a:p>
            <a:pPr rtl="1"/>
            <a:br>
              <a:rPr kumimoji="0" lang="en-US" sz="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How can I thank Him. Lord Your  blessings are</a:t>
            </a:r>
          </a:p>
          <a:p>
            <a:pPr rtl="1"/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great, You know my name I will not be lost.</a:t>
            </a:r>
            <a:endParaRPr lang="ar-EG" sz="700" b="1" dirty="0">
              <a:solidFill>
                <a:srgbClr val="005024"/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34429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حِضْنُكَ الوَاقـي الدَّفيءْ  وَهوَ بالحُبِّ مَلــيءْ</a:t>
            </a:r>
            <a:b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ضَامِنــــي حَتَّى تجيءْ  مِن كُلِّ </a:t>
            </a:r>
            <a:r>
              <a:rPr kumimoji="0" lang="ar-EG" sz="4000" b="1" i="0" u="none" strike="noStrike" kern="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مايَـــــرُوعْ</a:t>
            </a:r>
            <a:b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بارِكَن قلبــــي الشَّكورْ  حِينَ يُعْطِي بسُرُورْ</a:t>
            </a:r>
            <a:b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لَيْسَ عُشْرَاً بَل عُشُورْ  لِرَبِّنــا يَسُــــــــــوعْ</a:t>
            </a:r>
          </a:p>
          <a:p>
            <a:pPr rtl="1"/>
            <a:endParaRPr kumimoji="0" lang="ar-EG" sz="11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ar-EG" sz="1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heDnoka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alwaqi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eldafia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wahoa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bel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hobbi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maleea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 </a:t>
            </a:r>
            <a:br>
              <a:rPr kumimoji="0" lang="ar-EG" sz="2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Dameni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hatta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tajeea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men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kolli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ma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yarooa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 </a:t>
            </a:r>
            <a:b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barekan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qalbi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elshakoor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 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heena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yoati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be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soroor</a:t>
            </a:r>
            <a:br>
              <a:rPr kumimoji="0" lang="ar-EG" sz="2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laysa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aoshran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bal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aoshoor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   le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rabbena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yasoua</a:t>
            </a:r>
            <a:br>
              <a:rPr kumimoji="0" lang="ar-EG" sz="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sz="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kumimoji="0" lang="ar-EG" sz="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en-US" sz="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Your Bosom is full of love and You save me from</a:t>
            </a:r>
          </a:p>
          <a:p>
            <a:pPr rtl="1"/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all harm until You come. Bless my grateful heart </a:t>
            </a:r>
          </a:p>
          <a:p>
            <a:pPr rtl="1"/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when it gives all it can to Lord Jesus</a:t>
            </a:r>
            <a:r>
              <a:rPr lang="en-US" sz="2400" b="1" kern="0" dirty="0">
                <a:solidFill>
                  <a:srgbClr val="005024"/>
                </a:solidFill>
                <a:latin typeface="Arial"/>
                <a:cs typeface="Arial"/>
              </a:rPr>
              <a:t>.</a:t>
            </a:r>
            <a:endParaRPr lang="ar-EG" sz="600" b="1" dirty="0">
              <a:solidFill>
                <a:srgbClr val="005024"/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49260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5426</TotalTime>
  <Words>798</Words>
  <Application>Microsoft Office PowerPoint</Application>
  <PresentationFormat>عرض على الشاشة (4:3)</PresentationFormat>
  <Paragraphs>66</Paragraphs>
  <Slides>11</Slides>
  <Notes>9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543</cp:revision>
  <dcterms:created xsi:type="dcterms:W3CDTF">2021-12-07T14:30:00Z</dcterms:created>
  <dcterms:modified xsi:type="dcterms:W3CDTF">2025-02-01T11:39:59Z</dcterms:modified>
</cp:coreProperties>
</file>