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323" r:id="rId3"/>
    <p:sldId id="325" r:id="rId4"/>
    <p:sldId id="326" r:id="rId5"/>
    <p:sldId id="327" r:id="rId6"/>
    <p:sldId id="328" r:id="rId7"/>
    <p:sldId id="329" r:id="rId8"/>
    <p:sldId id="330" r:id="rId9"/>
    <p:sldId id="331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23"/>
            <p14:sldId id="325"/>
            <p14:sldId id="326"/>
            <p14:sldId id="327"/>
            <p14:sldId id="328"/>
            <p14:sldId id="329"/>
            <p14:sldId id="330"/>
            <p14:sldId id="331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57" autoAdjust="0"/>
    <p:restoredTop sz="94660"/>
  </p:normalViewPr>
  <p:slideViewPr>
    <p:cSldViewPr>
      <p:cViewPr varScale="1">
        <p:scale>
          <a:sx n="58" d="100"/>
          <a:sy n="58" d="100"/>
        </p:scale>
        <p:origin x="44" y="58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446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1525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5271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4065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6869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3189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4135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BFF322-D4C6-4705-80B2-EA0C2114B97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4669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52400"/>
            <a:ext cx="9144000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5400" b="1" dirty="0"/>
              <a:t>تـرنيــمة</a:t>
            </a:r>
          </a:p>
          <a:p>
            <a:pPr algn="ctr" rtl="1"/>
            <a:r>
              <a:rPr lang="ar-EG" sz="5400" b="1" dirty="0"/>
              <a:t>في سَيْرِكَ في ذي الحَياة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1- </a:t>
            </a:r>
          </a:p>
          <a:p>
            <a:pPr rtl="1"/>
            <a: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في سَيْرِكَ في ذي الحَيـاة  سَوْفَ تراكَ الجُمـوعْ</a:t>
            </a:r>
            <a:b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عِشْ طاهِراً روحــاً جَسَد  حتَّى يَرَوا فيكَ يَسُوعْ</a:t>
            </a:r>
            <a:endParaRPr kumimoji="0" lang="en-US" sz="4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fi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sayreka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fi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thi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lang="en-US" sz="3200" b="1" kern="0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lhaya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sawfa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taraka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eljomoa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aesh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taheran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rohan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jasad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hatta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yarao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fika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yasou</a:t>
            </a:r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900" b="1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rtl="1"/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900" b="1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rtl="1"/>
            <a:br>
              <a:rPr kumimoji="0" lang="ar-EG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  <a:t>While passing thro' this world of sin,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  <a:t>and others your life shall view,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  <a:t>Be clean and pure without, within;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  <a:t>Let others see Jesus in you.</a:t>
            </a:r>
            <a:endParaRPr lang="ar-EG" sz="1000" b="1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7949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ق: </a:t>
            </a:r>
            <a: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(هَـلْ فيكَ يَرَوْنَ يَسُوع)</a:t>
            </a:r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اِلهَجْ بِهِ دَوْماً كُنْ عَبْدَاً يَطوع</a:t>
            </a:r>
            <a:b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حتَّى يَرَوا فيكَ يَسُوع</a:t>
            </a:r>
          </a:p>
          <a:p>
            <a:pPr rtl="1"/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hal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feeka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yaraona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yasou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elhaj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behi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dawman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kon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aabdan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yatooa</a:t>
            </a:r>
            <a:b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hatta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yarao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feeka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yasou</a:t>
            </a:r>
            <a:b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10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105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(Let others see Jesus in you)2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Keep telling the story, be faithful and true;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Let others see Jesus in you.</a:t>
            </a:r>
            <a:endParaRPr lang="ar-EG" sz="3200" b="1" dirty="0">
              <a:solidFill>
                <a:srgbClr val="005024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43160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2- </a:t>
            </a:r>
          </a:p>
          <a:p>
            <a:pPr rtl="1"/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حَيَاتُكَ أمَامَهُــم    سِفْرٌ كذاكَ المَطبــوعْ</a:t>
            </a:r>
            <a:b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هَـلْ </a:t>
            </a:r>
            <a:r>
              <a:rPr kumimoji="0" lang="ar-EG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لِلسَّما</a:t>
            </a:r>
            <a:r>
              <a:rPr kumimoji="0" lang="ar-EG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تقودُهــم    هَـلْ فيكَ يَرَوْنَ يَسُوعْ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kumimoji="0" lang="ar-EG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hayatoka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amamahom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sefron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kathaka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elmatbooa</a:t>
            </a:r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lelssama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taqodohom</a:t>
            </a:r>
            <a:r>
              <a:rPr lang="en-US" sz="2800" b="1" kern="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hal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feeka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yarawna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yasou</a:t>
            </a:r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900" b="1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rtl="1"/>
            <a:endParaRPr kumimoji="0" lang="ar-EG" sz="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  <a:t>Your life's a book before their eyes,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  <a:t>They're reading it thro' and thro'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  <a:t>Say, does it point them to the skis,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  <a:t>Do others see Jesus in you?</a:t>
            </a:r>
            <a:endParaRPr lang="ar-EG" sz="900" b="1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82328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ق: </a:t>
            </a:r>
            <a: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(هَـلْ فيكَ يَرَوْنَ يَسُوع)</a:t>
            </a:r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اِلهَجْ بِهِ دَوْماً كُنْ عَبْدَاً يَطوع</a:t>
            </a:r>
            <a:b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حتَّى يَرَوا فيكَ يَسُوع</a:t>
            </a:r>
          </a:p>
          <a:p>
            <a:pPr rtl="1"/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hal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feeka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yaraona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yasou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elhaj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behi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dawman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kon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aabdan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yatooa</a:t>
            </a:r>
            <a:b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hatta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yarao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feeka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yasou</a:t>
            </a:r>
            <a:b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10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105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(Let others see Jesus in you)2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Keep telling the story, be faithful and true;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Let others see Jesus in you.</a:t>
            </a:r>
            <a:endParaRPr lang="ar-EG" sz="3200" b="1" dirty="0">
              <a:solidFill>
                <a:srgbClr val="005024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48958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3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- </a:t>
            </a:r>
          </a:p>
          <a:p>
            <a:pPr rtl="1"/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كَم تَفرَحُ يَوْمَ الغُرُوب يَوْمَ </a:t>
            </a:r>
            <a:r>
              <a:rPr kumimoji="0" lang="ar-EG" sz="4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اللِّقَا</a:t>
            </a: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في الرُّبُـوع</a:t>
            </a:r>
            <a:b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تَنظُرُ مَن رَبِحتَهُم   لَمَّا رَأَوا فِيكَ يَسوع</a:t>
            </a:r>
          </a:p>
          <a:p>
            <a:pPr rtl="1"/>
            <a:endParaRPr kumimoji="0" lang="ar-EG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kam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tafraho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yawma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e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lghorob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yawma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elleqa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firroboa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tanzoro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man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rabehtahom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lamma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raao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fika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yasou</a:t>
            </a:r>
            <a:br>
              <a:rPr kumimoji="0" lang="ar-EG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1000" b="1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rtl="1"/>
            <a:endParaRPr lang="ar-EG" sz="1000" b="1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rtl="1"/>
            <a:endParaRPr kumimoji="0" lang="ar-EG" sz="11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How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happy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you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will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be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on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the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day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we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meet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again</a:t>
            </a:r>
            <a:endParaRPr kumimoji="0" lang="ar-EG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in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heaven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when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you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see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those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you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won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when</a:t>
            </a:r>
            <a:endParaRPr kumimoji="0" lang="ar-EG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they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saw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Jesus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in </a:t>
            </a:r>
            <a:r>
              <a:rPr kumimoji="0" lang="es-E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you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.</a:t>
            </a:r>
            <a:endParaRPr lang="ar-EG" sz="900" b="1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94328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ق: </a:t>
            </a:r>
            <a: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(هَـلْ فيكَ يَرَوْنَ يَسُوع)</a:t>
            </a:r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اِلهَجْ بِهِ دَوْماً كُنْ عَبْدَاً يَطوع</a:t>
            </a:r>
            <a:b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حتَّى يَرَوا فيكَ يَسُوع</a:t>
            </a:r>
          </a:p>
          <a:p>
            <a:pPr rtl="1"/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hal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feeka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yaraona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yasou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elhaj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behi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dawman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kon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aabdan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yatooa</a:t>
            </a:r>
            <a:b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hatta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yarao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feeka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yasou</a:t>
            </a:r>
            <a:b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10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105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(Let others see Jesus in you)2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Keep telling the story, be faithful and true;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Let others see Jesus in you.</a:t>
            </a:r>
            <a:endParaRPr lang="ar-EG" sz="3200" b="1" dirty="0">
              <a:solidFill>
                <a:srgbClr val="005024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99433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4- </a:t>
            </a:r>
          </a:p>
          <a:p>
            <a:pPr rtl="1"/>
            <a:r>
              <a:rPr kumimoji="0" lang="ar-EG" sz="4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فاحْيا</a:t>
            </a: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لَهُ لَيْلَ نَهَار  كُنْ صادِقاً وَنَفـــوعْ</a:t>
            </a:r>
            <a:b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قُدْ غَيْرَكَ نَحْوَ المَنار  دَعْ غَيْرَكَ يَرى يَسُوعْ</a:t>
            </a:r>
            <a:endParaRPr kumimoji="0" lang="en-US" sz="4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fahya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laho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layla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nahar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 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kon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Sadeqan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nafooa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qod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ghayraka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nahwa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almanar</a:t>
            </a:r>
            <a:r>
              <a:rPr lang="en-US" sz="2600" b="1" kern="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daa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ghayraka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yara</a:t>
            </a:r>
            <a:r>
              <a:rPr kumimoji="0" 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yasou</a:t>
            </a:r>
            <a:br>
              <a:rPr kumimoji="0" lang="ar-EG" sz="2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2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endParaRPr lang="ar-EG" sz="900" b="1" kern="0" dirty="0">
              <a:solidFill>
                <a:srgbClr val="000000"/>
              </a:solidFill>
              <a:latin typeface="Arial"/>
              <a:cs typeface="Arial"/>
            </a:endParaRPr>
          </a:p>
          <a:p>
            <a:pPr rtl="1"/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  <a:t>Then live for Christ both day and night,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  <a:t>Be faithful, be brave and true,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  <a:t>and lead the lost to life and Christ.</a:t>
            </a:r>
            <a:br>
              <a:rPr kumimoji="0" lang="en-US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j-ea"/>
                <a:cs typeface="Arial"/>
              </a:rPr>
              <a:t>Let others see Jesus in you.</a:t>
            </a:r>
            <a:endParaRPr lang="ar-EG" sz="900" b="1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22142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ق: </a:t>
            </a:r>
            <a: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(هَـلْ فيكَ يَرَوْنَ يَسُوع)</a:t>
            </a:r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اِلهَجْ بِهِ دَوْماً كُنْ عَبْدَاً يَطوع</a:t>
            </a:r>
            <a:b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5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حتَّى يَرَوا فيكَ يَسُوع</a:t>
            </a:r>
          </a:p>
          <a:p>
            <a:pPr rtl="1"/>
            <a:b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hal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feeka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yaraona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yasou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)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elhaj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behi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dawman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kon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aabdan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yatooa</a:t>
            </a:r>
            <a:b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hatta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yarao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feeka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yasou</a:t>
            </a:r>
            <a:b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endParaRPr kumimoji="0" lang="ar-EG" sz="1000" b="1" i="0" u="none" strike="noStrike" kern="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Arial"/>
              <a:ea typeface="+mj-ea"/>
              <a:cs typeface="Arial"/>
            </a:endParaRPr>
          </a:p>
          <a:p>
            <a:pPr rtl="1"/>
            <a:br>
              <a:rPr kumimoji="0" lang="ar-EG" sz="105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(Let others see Jesus in you)2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Keep telling the story, be faithful and true;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Let others see Jesus in you.</a:t>
            </a:r>
            <a:endParaRPr lang="ar-EG" sz="3200" b="1" dirty="0">
              <a:solidFill>
                <a:srgbClr val="005024"/>
              </a:solidFill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07540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5424</TotalTime>
  <Words>574</Words>
  <Application>Microsoft Office PowerPoint</Application>
  <PresentationFormat>عرض على الشاشة (4:3)</PresentationFormat>
  <Paragraphs>51</Paragraphs>
  <Slides>10</Slides>
  <Notes>8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540</cp:revision>
  <dcterms:created xsi:type="dcterms:W3CDTF">2021-12-07T14:30:00Z</dcterms:created>
  <dcterms:modified xsi:type="dcterms:W3CDTF">2025-01-28T11:35:44Z</dcterms:modified>
</cp:coreProperties>
</file>