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77" r:id="rId3"/>
    <p:sldId id="294" r:id="rId4"/>
    <p:sldId id="295" r:id="rId5"/>
    <p:sldId id="300" r:id="rId6"/>
    <p:sldId id="297" r:id="rId7"/>
    <p:sldId id="301" r:id="rId8"/>
    <p:sldId id="299" r:id="rId9"/>
    <p:sldId id="30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300"/>
            <p14:sldId id="297"/>
            <p14:sldId id="301"/>
            <p14:sldId id="299"/>
            <p14:sldId id="30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في سيرك في ذي الحياه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95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في سيرك في ذي الحياة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سوف تراك الجموع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عش طاهرا روحا جسد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حتى يروا فيك يسوع</a:t>
            </a: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788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هل فيك يرون يسوع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هل فيك يرون يسوع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الهج به دوما كن عبدا يطوع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حتى يروا فيك يسوع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681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حياتك امامهم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سفر كذاك المطبوع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هل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للسما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تقودهم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هل فيك يرون يسوع</a:t>
            </a: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499201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788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هل فيك يرون يسوع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هل فيك يرون يسوع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الهج به دوما كن عبدا يطوع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حتى يروا فيك يسوع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325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443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كم تفرح يوم الغروب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يوم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اللقا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في الربوع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تنظر من ربحتهم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لما راوا فيك يسوع</a:t>
            </a: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2550118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788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هل فيك يرون يسوع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هل فيك يرون يسوع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الهج به دوما كن عبدا يطوع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حتى يروا فيك يسوع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815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942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4-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فاحي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له ليل نهار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كن صادقا ونفوع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قد غيرك نحو المنار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دع غيرك يرى يسوع</a:t>
            </a:r>
          </a:p>
          <a:p>
            <a:pPr algn="ctr" rtl="1"/>
            <a:br>
              <a:rPr lang="ar-EG" sz="6600" b="1" dirty="0"/>
            </a:b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3364992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788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هل فيك يرون يسوع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هل فيك يرون يسوع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الهج به دوما كن عبدا يطوع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</a:rPr>
              <a:t>حتى يروا فيك يسوع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119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1755</TotalTime>
  <Words>179</Words>
  <Application>Microsoft Office PowerPoint</Application>
  <PresentationFormat>عرض على الشاشة (4:3)</PresentationFormat>
  <Paragraphs>22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223</cp:revision>
  <dcterms:created xsi:type="dcterms:W3CDTF">2021-12-07T14:30:00Z</dcterms:created>
  <dcterms:modified xsi:type="dcterms:W3CDTF">2024-09-12T08:05:25Z</dcterms:modified>
</cp:coreProperties>
</file>