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5" r:id="rId4"/>
    <p:sldId id="326" r:id="rId5"/>
    <p:sldId id="327" r:id="rId6"/>
    <p:sldId id="328" r:id="rId7"/>
    <p:sldId id="32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5"/>
            <p14:sldId id="326"/>
            <p14:sldId id="327"/>
            <p14:sldId id="328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5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0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46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39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في شَخصِ ربِّنا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شَخصِ رَبِّنا يَسُوع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مَن مَاتَ عَنَّـــــا بالصَّليبْ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وَعْدٌ ثمينٌ قائِمٌ  عَلى مَدَى السِّنين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مَهمَا سَألنا باِسمِهِ  فهوَ لنا يُجيبْ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belSSaleeb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thaminon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qaaemon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elsseneen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saalna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besmehi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yojeeb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is a promise in Lord Jesus that whatever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ask in His name, He will grant it.</a:t>
            </a:r>
            <a:endParaRPr lang="ar-EG" sz="1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ذا وَعْدُهُ  ذا قصْدُهُ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فلو تَمَسَّكنا بِهِ حَتمَاً لنا يَكــــونْ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فهوَ أمينٌ عَادِلٌ وَهوَ أبٌ حَنونْ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qaSdoho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tamassakna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yakoon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aadelon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hanoon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That is His promise and intention. If we believe in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it we will get it. He is faithful and a compassionate father.</a:t>
            </a:r>
            <a:endParaRPr lang="ar-EG" sz="9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316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تَلَذَّذَنْ بِرَبِّــــكَ  يُعْطِيكَ سُؤْلَ قلبِكَ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وَيَفتَحَن كُـوَى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السَّمَا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يُغنـــــي حَيَاتَكَ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بَلْ يَفتَحَنَّ قلبَـــــــــهُ  مُرَحِّبَـــــــاً بِكَ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talathathan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yoateeka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qalbeka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yaftahan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yoghni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hayataka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yaftahanna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morahheban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beka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Enjoy The Lord and He will give you what you ask, open the windows of heaven and open his heart to welcome you.</a:t>
            </a:r>
            <a:endParaRPr lang="ar-EG" sz="1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93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ذا وَعْدُهُ  ذا قصْدُهُ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فلو تَمَسَّكنا بِهِ حَتمَاً لنا يَكــــونْ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فهوَ أمينٌ عَادِلٌ وَهوَ أبٌ حَنونْ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qaSdoho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tamassakna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yakoon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aadelon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hanoon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That is His promise and intention. If we believe in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it we will get it. He is faithful and a compassionate father.</a:t>
            </a:r>
            <a:endParaRPr lang="ar-EG" sz="9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98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مُنتَظِرُو الرَّبِّ العَلى  يُجَدِّدُونَ قُـــــوَّةً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وَيَرفَعُونَ عَالِيـــــــاً  في عَاصِفِ الرِّياحْ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مِثلَ النُّسُـورِ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الأقوِيَا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نَحْوَ العُلا الجَنــاحْ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montazero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elrrabbe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yojaddedoona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qoatan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yarfaaoona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aaSefi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erriah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alnnosoori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elaqwia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alaola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eljanah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Those who wait for The Almighty refresh their strength, lift up their wings like powerful eagles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even during storms.</a:t>
            </a:r>
            <a:endParaRPr lang="ar-EG" sz="1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724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ذا وَعْدُهُ  ذا قصْدُهُ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فلو تَمَسَّكنا بِهِ حَتمَاً لنا يَكــــونْ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فهوَ أمينٌ عَادِلٌ وَهوَ أبٌ حَنونْ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qaSdoho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falao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tamassakna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hatman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yakoon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aadelon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hanoon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That is His promise and intention. If we believe in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it we will get it. He is faithful and a compassionate father.</a:t>
            </a:r>
            <a:endParaRPr lang="ar-EG" sz="9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794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5421</TotalTime>
  <Words>412</Words>
  <Application>Microsoft Office PowerPoint</Application>
  <PresentationFormat>عرض على الشاشة (4:3)</PresentationFormat>
  <Paragraphs>41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541</cp:revision>
  <dcterms:created xsi:type="dcterms:W3CDTF">2021-12-07T14:30:00Z</dcterms:created>
  <dcterms:modified xsi:type="dcterms:W3CDTF">2025-01-28T11:37:38Z</dcterms:modified>
</cp:coreProperties>
</file>