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77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6"/>
            <p14:sldId id="297"/>
            <p14:sldId id="298"/>
            <p14:sldId id="299"/>
            <p14:sldId id="30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قابل بكل الرضا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82560"/>
            <a:ext cx="9982199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1- </a:t>
            </a:r>
          </a:p>
          <a:p>
            <a:pPr algn="ctr"/>
            <a:r>
              <a:rPr lang="ar-EG" sz="6000" b="1" i="0" dirty="0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 ( قابل بكل الرضا دنيتي </a:t>
            </a:r>
          </a:p>
          <a:p>
            <a:pPr algn="ctr"/>
            <a:r>
              <a:rPr lang="ar-EG" sz="6000" b="1" i="0" dirty="0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 و ده هو اختياري و دي حريتي</a:t>
            </a:r>
            <a:br>
              <a:rPr lang="ar-EG" sz="6000" b="1" i="0" dirty="0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</a:br>
            <a:r>
              <a:rPr lang="ar-EG" sz="6000" b="1" i="0" dirty="0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وأي شيء مش بيدي فيها اتوجد</a:t>
            </a:r>
          </a:p>
          <a:p>
            <a:pPr algn="ctr"/>
            <a:r>
              <a:rPr lang="ar-EG" sz="6000" b="1" i="0" dirty="0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ar-EG" sz="6000" b="1" i="0" dirty="0" err="1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هَاخطيه</a:t>
            </a:r>
            <a:r>
              <a:rPr lang="ar-EG" sz="6000" b="1" i="0" dirty="0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 أو أحتويه في خطتي )2</a:t>
            </a:r>
          </a:p>
          <a:p>
            <a:pPr algn="ctr"/>
            <a:br>
              <a:rPr lang="ar-EG" sz="6000" b="1" dirty="0"/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65165"/>
            <a:ext cx="9982199" cy="794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</a:p>
          <a:p>
            <a:pPr algn="ctr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  <a:t>( فَ عظمة حياتي كلها في اختيار </a:t>
            </a:r>
          </a:p>
          <a:p>
            <a:pPr algn="ctr"/>
            <a: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  <a:t> التعلق ب إلهي العظيم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  <a:t>أرفع إيديَّ إليه وأختار </a:t>
            </a:r>
          </a:p>
          <a:p>
            <a:pPr algn="ctr"/>
            <a: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  <a:t> أفعالي على نغمة: "عظيم " )2</a:t>
            </a:r>
          </a:p>
          <a:p>
            <a:pPr algn="ctr"/>
            <a:br>
              <a:rPr lang="ar-EG" sz="6000" b="1" dirty="0">
                <a:solidFill>
                  <a:srgbClr val="005024"/>
                </a:solidFill>
              </a:rPr>
            </a:br>
            <a:br>
              <a:rPr lang="ar-EG" sz="6000" b="1" dirty="0">
                <a:solidFill>
                  <a:srgbClr val="005024"/>
                </a:solidFill>
              </a:rPr>
            </a:br>
            <a:endParaRPr lang="ar-SA" altLang="en-US" sz="60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04800"/>
            <a:ext cx="9982199" cy="650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2- </a:t>
            </a:r>
          </a:p>
          <a:p>
            <a:pPr algn="ctr"/>
            <a:r>
              <a:rPr lang="ar-EG" sz="6600" b="1" i="0" dirty="0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 ( حريتي لا ف مكان ولا زمن </a:t>
            </a:r>
          </a:p>
          <a:p>
            <a:pPr algn="ctr"/>
            <a:r>
              <a:rPr lang="ar-EG" sz="6600" b="1" i="0" dirty="0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 ولا هي من حد كان أو ظروف</a:t>
            </a:r>
            <a:br>
              <a:rPr lang="ar-EG" sz="6600" b="1" dirty="0"/>
            </a:br>
            <a:r>
              <a:rPr lang="ar-EG" sz="6600" b="1" i="0" dirty="0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هي رحبي وجناحي ناحية وطن </a:t>
            </a:r>
          </a:p>
          <a:p>
            <a:pPr algn="ctr"/>
            <a:r>
              <a:rPr lang="ar-EG" sz="6600" b="1" i="0" dirty="0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 إن حررتها بعبوري كَ ضيف )2</a:t>
            </a:r>
            <a:br>
              <a:rPr lang="ar-EG" sz="6600" b="1" dirty="0"/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422630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65165"/>
            <a:ext cx="9982199" cy="794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</a:p>
          <a:p>
            <a:pPr algn="ctr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  <a:t>( فَ عظمة حياتي كلها في اختيار </a:t>
            </a:r>
          </a:p>
          <a:p>
            <a:pPr algn="ctr"/>
            <a: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  <a:t> التعلق ب إلهي العظيم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  <a:t>أرفع إيديَّ إليه وأختار </a:t>
            </a:r>
          </a:p>
          <a:p>
            <a:pPr algn="ctr"/>
            <a: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  <a:t> أفعالي على نغمة: "عظيم " )2</a:t>
            </a:r>
          </a:p>
          <a:p>
            <a:pPr algn="ctr"/>
            <a:br>
              <a:rPr lang="ar-EG" sz="6000" b="1" dirty="0">
                <a:solidFill>
                  <a:srgbClr val="005024"/>
                </a:solidFill>
              </a:rPr>
            </a:br>
            <a:br>
              <a:rPr lang="ar-EG" sz="6000" b="1" dirty="0">
                <a:solidFill>
                  <a:srgbClr val="005024"/>
                </a:solidFill>
              </a:rPr>
            </a:br>
            <a:endParaRPr lang="ar-SA" altLang="en-US" sz="60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357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424726"/>
            <a:ext cx="9982199" cy="650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3- </a:t>
            </a:r>
          </a:p>
          <a:p>
            <a:pPr algn="ctr"/>
            <a:r>
              <a:rPr lang="ar-EG" sz="6600" b="1" i="0" dirty="0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 ( غيرت اللي قدرت اغيّرُه </a:t>
            </a:r>
          </a:p>
          <a:p>
            <a:pPr algn="ctr"/>
            <a:r>
              <a:rPr lang="ar-EG" sz="6600" b="1" i="0" dirty="0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 وقبلت اللي استعصى فَ مَرّ</a:t>
            </a:r>
            <a:br>
              <a:rPr lang="ar-EG" sz="6600" b="1" dirty="0"/>
            </a:br>
            <a:r>
              <a:rPr lang="ar-EG" sz="6600" b="1" i="0" dirty="0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وف وش اللي ما في يدي أمَرَّرُه </a:t>
            </a:r>
          </a:p>
          <a:p>
            <a:pPr algn="ctr"/>
            <a:r>
              <a:rPr lang="ar-EG" sz="6600" b="1" i="0" dirty="0" err="1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إخترت</a:t>
            </a:r>
            <a:r>
              <a:rPr lang="ar-EG" sz="6600" b="1" i="0" dirty="0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 مُرّ الهدوء لأني حُرّ )2</a:t>
            </a:r>
            <a:br>
              <a:rPr lang="ar-EG" sz="6600" b="1" dirty="0"/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729815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65165"/>
            <a:ext cx="9982199" cy="794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</a:p>
          <a:p>
            <a:pPr algn="ctr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  <a:t>( فَ عظمة حياتي كلها في اختيار </a:t>
            </a:r>
          </a:p>
          <a:p>
            <a:pPr algn="ctr"/>
            <a: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  <a:t> التعلق ب إلهي العظيم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  <a:t>أرفع إيديَّ إليه وأختار </a:t>
            </a:r>
          </a:p>
          <a:p>
            <a:pPr algn="ctr"/>
            <a: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  <a:t> أفعالي على نغمة: "عظيم " )2</a:t>
            </a:r>
          </a:p>
          <a:p>
            <a:pPr algn="ctr"/>
            <a:br>
              <a:rPr lang="ar-EG" sz="6000" b="1" dirty="0">
                <a:solidFill>
                  <a:srgbClr val="005024"/>
                </a:solidFill>
              </a:rPr>
            </a:br>
            <a:br>
              <a:rPr lang="ar-EG" sz="6000" b="1" dirty="0">
                <a:solidFill>
                  <a:srgbClr val="005024"/>
                </a:solidFill>
              </a:rPr>
            </a:br>
            <a:endParaRPr lang="ar-SA" altLang="en-US" sz="60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675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04800"/>
            <a:ext cx="9982199" cy="650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4- </a:t>
            </a:r>
          </a:p>
          <a:p>
            <a:pPr algn="ctr"/>
            <a:r>
              <a:rPr lang="ar-EG" sz="6600" b="1" i="0" dirty="0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 ( من رحم المعاناة بَ انطلق </a:t>
            </a:r>
          </a:p>
          <a:p>
            <a:pPr algn="ctr"/>
            <a:r>
              <a:rPr lang="ar-EG" sz="6600" b="1" i="0" dirty="0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أيوه أنا وليد العقبات</a:t>
            </a:r>
            <a:br>
              <a:rPr lang="ar-EG" sz="6600" b="1" dirty="0"/>
            </a:br>
            <a:r>
              <a:rPr lang="ar-EG" sz="6600" b="1" i="0" dirty="0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و ياما الجراح فيَّ شقت طرق </a:t>
            </a:r>
          </a:p>
          <a:p>
            <a:pPr algn="ctr"/>
            <a:r>
              <a:rPr lang="ar-EG" sz="6600" b="1" i="0" dirty="0">
                <a:solidFill>
                  <a:srgbClr val="1D2129"/>
                </a:solidFill>
                <a:effectLst/>
                <a:latin typeface="Helvetica" panose="020B0604020202020204" pitchFamily="34" charset="0"/>
              </a:rPr>
              <a:t> انطلقت فيها من خنقة الذات )2</a:t>
            </a:r>
            <a:br>
              <a:rPr lang="ar-EG" sz="6600" b="1" dirty="0"/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405534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65165"/>
            <a:ext cx="9982199" cy="794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</a:p>
          <a:p>
            <a:pPr algn="ctr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  <a:t>( فَ عظمة حياتي كلها في اختيار </a:t>
            </a:r>
          </a:p>
          <a:p>
            <a:pPr algn="ctr"/>
            <a: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  <a:t> التعلق ب إلهي العظيم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  <a:t>أرفع إيديَّ إليه وأختار </a:t>
            </a:r>
          </a:p>
          <a:p>
            <a:pPr algn="ctr"/>
            <a:r>
              <a:rPr lang="ar-EG" sz="6000" b="1" i="0" dirty="0">
                <a:solidFill>
                  <a:srgbClr val="005024"/>
                </a:solidFill>
                <a:effectLst/>
                <a:latin typeface="Helvetica" panose="020B0604020202020204" pitchFamily="34" charset="0"/>
              </a:rPr>
              <a:t> أفعالي على نغمة: "عظيم " )2</a:t>
            </a:r>
          </a:p>
          <a:p>
            <a:pPr algn="ctr"/>
            <a:br>
              <a:rPr lang="ar-EG" sz="6000" b="1" dirty="0">
                <a:solidFill>
                  <a:srgbClr val="005024"/>
                </a:solidFill>
              </a:rPr>
            </a:br>
            <a:br>
              <a:rPr lang="ar-EG" sz="6000" b="1" dirty="0">
                <a:solidFill>
                  <a:srgbClr val="005024"/>
                </a:solidFill>
              </a:rPr>
            </a:br>
            <a:endParaRPr lang="ar-SA" altLang="en-US" sz="60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611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2934</TotalTime>
  <Words>252</Words>
  <Application>Microsoft Office PowerPoint</Application>
  <PresentationFormat>عرض على الشاشة (4:3)</PresentationFormat>
  <Paragraphs>39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6" baseType="lpstr">
      <vt:lpstr>Arial</vt:lpstr>
      <vt:lpstr>Calibri</vt:lpstr>
      <vt:lpstr>Helvetica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226</cp:revision>
  <dcterms:created xsi:type="dcterms:W3CDTF">2021-12-07T14:30:00Z</dcterms:created>
  <dcterms:modified xsi:type="dcterms:W3CDTF">2024-09-14T11:34:38Z</dcterms:modified>
</cp:coreProperties>
</file>