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23" r:id="rId3"/>
    <p:sldId id="324" r:id="rId4"/>
    <p:sldId id="32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4"/>
            <p14:sldId id="32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1" autoAdjust="0"/>
    <p:restoredTop sz="94660"/>
  </p:normalViewPr>
  <p:slideViewPr>
    <p:cSldViewPr>
      <p:cViewPr varScale="1">
        <p:scale>
          <a:sx n="93" d="100"/>
          <a:sy n="93" d="100"/>
        </p:scale>
        <p:origin x="1596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67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358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تـرنيــمة</a:t>
            </a:r>
          </a:p>
          <a:p>
            <a:pPr algn="ctr" rtl="1"/>
            <a:r>
              <a:rPr lang="ar-EG" sz="5400" b="1" dirty="0"/>
              <a:t>قالوا </a:t>
            </a:r>
            <a:r>
              <a:rPr lang="ar-EG" sz="5400" b="1" dirty="0" err="1"/>
              <a:t>ماتكَلِّمش</a:t>
            </a:r>
            <a:r>
              <a:rPr lang="ar-EG" sz="5400" b="1" dirty="0"/>
              <a:t> النَّاس بالاسم </a:t>
            </a:r>
            <a:r>
              <a:rPr lang="ar-EG" sz="5400" b="1" dirty="0" err="1"/>
              <a:t>دا</a:t>
            </a:r>
            <a:endParaRPr lang="ar-EG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قالوا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ماتكَلِّمش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النَّاس بالاسم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دا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اِسم يَسوع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وقالوا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ماتعَلِّمش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النَّاس عَن الفِدَا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وِخلاص يَسوع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وِلا تِنطَق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تاني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بيه   وَلا تِحكي في يُوم عَليه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matkallemsh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elnnas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esmeda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esm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mataallemsh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ennas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elfeda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khalaS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tentaa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beeh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tehki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yom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aalaih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They told me not to ever talk about Jesus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and His salvation and redemption.</a:t>
            </a:r>
            <a:endParaRPr lang="ar-EG" sz="5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رَدِّيت وقُلت أنا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هاتكَلِّم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باللي اِختَبَرتُه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مَعَاه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وَلا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باتهَـــــدِّد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وَلا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باتعَلِّم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 مِن حدِّ غِير الله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وَلا في اِسم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تاني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تحت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السَّمَا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أُعطيَ بين النَّاس</a:t>
            </a:r>
            <a:b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وَلا في حدِّ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تاني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مَهما إن سَمَا يُعطَى باسمه خَلاص</a:t>
            </a:r>
          </a:p>
          <a:p>
            <a:pPr rtl="1"/>
            <a:br>
              <a:rPr kumimoji="0" lang="ar-EG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raddait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olt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ana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hatkallem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belli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ekhtabarto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maah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bathadded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bataallem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hadd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gher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allah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esm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taht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elssama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oatia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bain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elnnas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hadd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mahman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yoata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besmo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khalaS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said I will talk about my experience with Him, nobody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can scare me or threaten me. There is nobody else or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no other name that can save.</a:t>
            </a:r>
            <a:endParaRPr lang="ar-EG" sz="4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7291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(لا سجُود وَلا طِلبَات وَلا تَمجيد وَلا صَلَوَات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إلا باسمك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يابنَ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الله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لا درُوس وَلا وَعظات وَلا تَبشير وَلا كَلِمَات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إلا لمَجدك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يابنَ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الله)</a:t>
            </a:r>
            <a: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lasjod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telbat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tamjeed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Salawat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besmak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yabn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ladros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waazat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tabsheer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kalemat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ella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lmajdak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yabn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allah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No worship, praise or praying except for the name of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the Son of God. No teaching, preaching or words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except for His glory.</a:t>
            </a:r>
            <a:endParaRPr lang="ar-EG" sz="5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4485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5462</TotalTime>
  <Words>278</Words>
  <Application>Microsoft Office PowerPoint</Application>
  <PresentationFormat>عرض على الشاشة (4:3)</PresentationFormat>
  <Paragraphs>18</Paragraphs>
  <Slides>5</Slides>
  <Notes>3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550</cp:revision>
  <dcterms:created xsi:type="dcterms:W3CDTF">2021-12-07T14:30:00Z</dcterms:created>
  <dcterms:modified xsi:type="dcterms:W3CDTF">2023-11-04T08:54:18Z</dcterms:modified>
</cp:coreProperties>
</file>