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3" r:id="rId3"/>
    <p:sldId id="324" r:id="rId4"/>
    <p:sldId id="325" r:id="rId5"/>
    <p:sldId id="326" r:id="rId6"/>
    <p:sldId id="327" r:id="rId7"/>
    <p:sldId id="328" r:id="rId8"/>
    <p:sldId id="329" r:id="rId9"/>
    <p:sldId id="330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-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6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649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34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492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848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69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219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قامَ المَسيحُ يا شَعبُ أبشِرْ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 </a:t>
            </a:r>
          </a:p>
          <a:p>
            <a:pPr rtl="1"/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يا شَعبُ أبشِرْ</a:t>
            </a:r>
            <a:r>
              <a:rPr lang="ar-EG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الخطايا اِنقَشَعَتْ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صَـارَ الذَّبيحُ عَنكَ بَدِيلاً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بهِ الدُّيُونُ قد أُكمِلَتْ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shaabo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absher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elkhataya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enqashaat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Sara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aththabeeho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badeelan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eddoyono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okmelat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rejoice all his people. Sins were scratched out. The Slain replaced you and paid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 the debts.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Arial"/>
              </a:rPr>
              <a:t>ال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قرار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قامَ المَس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يحُ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 عَادَ مَوْتٌ لإهلاكِي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زَالَ العِقابُ سُرِّي نفسي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فَطوبَاكِي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ehlaki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alaeqabo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tobaki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death can harm me no more.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punishment was removed; I am blessed.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9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 </a:t>
            </a:r>
          </a:p>
          <a:p>
            <a:pPr rtl="1"/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كُلُّ الخطايَا طَمَتْ عَلَيْهِ</a:t>
            </a: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فأصبَحَ العَدلُ يَرضَ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اكِي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البَدِيلُ وَالصُّلحُ تَمَّ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وَبرُّ اللهِ قد غَطَّاكِ</a:t>
            </a:r>
            <a:r>
              <a:rPr lang="ar-EG" b="1" kern="0" dirty="0">
                <a:solidFill>
                  <a:srgbClr val="000000"/>
                </a:solidFill>
                <a:latin typeface="Arial"/>
                <a:cs typeface="Arial"/>
              </a:rPr>
              <a:t>ــــ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elkhataya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aalayhi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aSbaha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alaadlo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yarDaki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’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badeelo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waSSolho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tamma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berrollahi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ghattaki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 sins covered Him so His justice accepted you.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advocate rose, did the reconciliation and you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were covered by the righteousness of God.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4808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Arial"/>
              </a:rPr>
              <a:t>ال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قرار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قامَ المَس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يحُ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 عَادَ مَوْتٌ لإهلاكِي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زَالَ العِقابُ سُرِّي نفسي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فَطوبَاكِي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ehlaki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alaeqabo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tobaki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death can harm me no more.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punishment was removed; I am blessed.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2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 </a:t>
            </a:r>
          </a:p>
          <a:p>
            <a:pPr rtl="1"/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وَالقبرُ ضَاءَ</a:t>
            </a: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مَخالِبُ المَوْتِ اِنكَسَرَتْ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الحَبيبُ وَالنَّصرُ جَاءَ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وَكُلُّ أعدَائِك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اِندَحَرَتْ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qabro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makhalebo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almawti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enkasarat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elhabeebo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walnnaSro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jaa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aadaaeki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endaharat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the tomb was lit. The claws of death were broken, victory came and all enemies were defeated.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325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Arial"/>
              </a:rPr>
              <a:t>ال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قرار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قامَ المَس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يحُ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 عَادَ مَوْتٌ لإهلاكِي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زَالَ العِقابُ سُرِّي نفسي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فَطوبَاكِي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ehlaki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alaeqabo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tobaki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death can harm me no more.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punishment was removed; I am blessed.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03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4- </a:t>
            </a:r>
          </a:p>
          <a:p>
            <a:pPr rtl="1"/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مَحَبَّ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ةَ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اللهِ: لَسن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 نَعرِف</a:t>
            </a: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سِوَى السُّجُودَ لِنُعْمَاكِ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القلبَ نَسكُبْ وَالشُّكرَ نُهرِقْ</a:t>
            </a:r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وَالسُّبحَ نُغدِق لِعَليَاكِ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mahabbata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lasna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naaref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sewa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alssojoda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noamaki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alqalba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naskob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washshokra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nohreq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wassobha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noghdeq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Love of God; we bow our heads for Your grace.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pour our hearts, our thanks and our praises 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for Your Highness.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8312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600" b="1" kern="0" dirty="0">
                <a:solidFill>
                  <a:srgbClr val="005024"/>
                </a:solidFill>
                <a:latin typeface="Arial"/>
                <a:cs typeface="Arial"/>
              </a:rPr>
              <a:t>ال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قرار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: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قامَ المَس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يحُ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 عَادَ مَوْتٌ لإهلاكِي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زَالَ العِقابُ سُرِّي نفسي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ar-SA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قامَ المَسيحُ </a:t>
            </a:r>
            <a:r>
              <a:rPr kumimoji="0" lang="ar-SA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فَطوبَاكِي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maada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ehlaki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zala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alaeqabo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sorri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qama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elmaseeho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tobaki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 rose, death can harm me no more.</a:t>
            </a: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punishment was removed; I am blessed.</a:t>
            </a:r>
            <a:endParaRPr lang="ar-EG" sz="5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013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5471</TotalTime>
  <Words>538</Words>
  <Application>Microsoft Office PowerPoint</Application>
  <PresentationFormat>عرض على الشاشة (4:3)</PresentationFormat>
  <Paragraphs>49</Paragraphs>
  <Slides>10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550</cp:revision>
  <dcterms:created xsi:type="dcterms:W3CDTF">2021-12-07T14:30:00Z</dcterms:created>
  <dcterms:modified xsi:type="dcterms:W3CDTF">2023-11-04T09:10:16Z</dcterms:modified>
</cp:coreProperties>
</file>