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277" r:id="rId3"/>
    <p:sldId id="294" r:id="rId4"/>
    <p:sldId id="295" r:id="rId5"/>
    <p:sldId id="298" r:id="rId6"/>
    <p:sldId id="297" r:id="rId7"/>
    <p:sldId id="29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298"/>
            <p14:sldId id="297"/>
            <p14:sldId id="29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3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قانع أنا يا ربي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52450"/>
            <a:ext cx="9144000" cy="54673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</a:t>
            </a:r>
            <a:endParaRPr lang="en-US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قانع أنا يا رب بماضي حياتي</a:t>
            </a:r>
            <a:br>
              <a:rPr lang="ar-EG" sz="6000" b="1" dirty="0"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فرحي بل وكل كربي ضعفي وثباتي</a:t>
            </a:r>
            <a:br>
              <a:rPr lang="ar-EG" sz="6000" b="1" dirty="0"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نُصرتي على العدو أو سقوطي</a:t>
            </a:r>
            <a:endParaRPr lang="en-US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مره أو خوفي ونجاتي</a:t>
            </a:r>
            <a:br>
              <a:rPr lang="ar-EG" sz="6000" b="1" dirty="0">
                <a:cs typeface="+mn-cs"/>
              </a:rPr>
            </a:br>
            <a:endParaRPr lang="nl-NL" altLang="en-US" sz="138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595491"/>
            <a:ext cx="92202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القرار</a:t>
            </a:r>
            <a:r>
              <a:rPr lang="en-US" sz="6600" b="1" i="0" dirty="0">
                <a:solidFill>
                  <a:srgbClr val="005024"/>
                </a:solidFill>
                <a:effectLst/>
                <a:latin typeface="Helvetica Neue"/>
              </a:rPr>
              <a:t>: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بجميعها قد سمحت يداك 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فلخيري أنت تعمل من علاك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فلماذا ارتعب من سهام تقترب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بل بترس إيماني أراك</a:t>
            </a:r>
            <a:br>
              <a:rPr lang="ar-EG" sz="6600" b="1" dirty="0">
                <a:solidFill>
                  <a:srgbClr val="005024"/>
                </a:solidFill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28650"/>
            <a:ext cx="9144000" cy="54673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en-US" sz="72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+mn-cs"/>
              </a:rPr>
              <a:t>-2</a:t>
            </a:r>
          </a:p>
          <a:p>
            <a:pPr>
              <a:spcBef>
                <a:spcPts val="0"/>
              </a:spcBef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قانع أنا يا ربي بحياتي الآن</a:t>
            </a:r>
            <a:br>
              <a:rPr lang="ar-EG" sz="6000" b="1" dirty="0"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أمين في دربي كامل الأمانة</a:t>
            </a:r>
            <a:br>
              <a:rPr lang="ar-EG" sz="6000" b="1" dirty="0"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حتى أن ضللت بل تاه قلبي</a:t>
            </a:r>
            <a:endParaRPr lang="en-US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>
              <a:spcBef>
                <a:spcPts val="0"/>
              </a:spcBef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 الذلل تنسى لي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الأهانة</a:t>
            </a:r>
            <a:br>
              <a:rPr lang="ar-EG" sz="13800" b="1" dirty="0">
                <a:cs typeface="+mn-cs"/>
              </a:rPr>
            </a:br>
            <a:endParaRPr lang="nl-NL" altLang="en-US" sz="49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8800" b="1" dirty="0"/>
          </a:p>
        </p:txBody>
      </p:sp>
    </p:spTree>
    <p:extLst>
      <p:ext uri="{BB962C8B-B14F-4D97-AF65-F5344CB8AC3E}">
        <p14:creationId xmlns:p14="http://schemas.microsoft.com/office/powerpoint/2010/main" val="110774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595491"/>
            <a:ext cx="92202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القرار</a:t>
            </a:r>
            <a:r>
              <a:rPr lang="en-US" sz="6600" b="1" i="0" dirty="0">
                <a:solidFill>
                  <a:srgbClr val="005024"/>
                </a:solidFill>
                <a:effectLst/>
                <a:latin typeface="Helvetica Neue"/>
              </a:rPr>
              <a:t>: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بجميعها قد سمحت يداك 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فلخيري أنت تعمل من علاك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فلماذا ارتعب من سهام تقترب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بل بترس إيماني أراك</a:t>
            </a:r>
            <a:br>
              <a:rPr lang="ar-EG" sz="6600" b="1" dirty="0">
                <a:solidFill>
                  <a:srgbClr val="005024"/>
                </a:solidFill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123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54673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-3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قانع أنا يا ربي بما هو آتِ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أقبل بشكر قلبي حتى للمماتِ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 دمت أنت أمرت ومشيئتك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فعلت هذه أمنياتي</a:t>
            </a:r>
            <a:br>
              <a:rPr lang="ar-EG" sz="6600" b="1" dirty="0">
                <a:cs typeface="+mn-cs"/>
              </a:rPr>
            </a:br>
            <a:endParaRPr lang="nl-NL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19712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595491"/>
            <a:ext cx="92202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القرار</a:t>
            </a:r>
            <a:r>
              <a:rPr lang="en-US" sz="6600" b="1" i="0" dirty="0">
                <a:solidFill>
                  <a:srgbClr val="005024"/>
                </a:solidFill>
                <a:effectLst/>
                <a:latin typeface="Helvetica Neue"/>
              </a:rPr>
              <a:t>: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بجميعها قد سمحت يداك 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فلخيري أنت تعمل من علاك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فلماذا ارتعب من سهام تقترب</a:t>
            </a:r>
            <a:endParaRPr lang="en-US" sz="6600" b="1" i="0" dirty="0">
              <a:solidFill>
                <a:srgbClr val="005024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بل بترس إيماني أراك</a:t>
            </a:r>
            <a:br>
              <a:rPr lang="ar-EG" sz="6600" b="1" dirty="0">
                <a:solidFill>
                  <a:srgbClr val="005024"/>
                </a:solidFill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011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3919</TotalTime>
  <Words>159</Words>
  <Application>Microsoft Office PowerPoint</Application>
  <PresentationFormat>عرض على الشاشة (4:3)</PresentationFormat>
  <Paragraphs>20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228</cp:revision>
  <dcterms:created xsi:type="dcterms:W3CDTF">2021-12-07T14:30:00Z</dcterms:created>
  <dcterms:modified xsi:type="dcterms:W3CDTF">2024-09-18T15:39:50Z</dcterms:modified>
</cp:coreProperties>
</file>