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277" r:id="rId3"/>
    <p:sldId id="294" r:id="rId4"/>
    <p:sldId id="297" r:id="rId5"/>
    <p:sldId id="296" r:id="rId6"/>
    <p:sldId id="298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7"/>
            <p14:sldId id="296"/>
            <p14:sldId id="29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14327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قد أعطى لنا 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611188" y="704850"/>
            <a:ext cx="7702550" cy="5238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altLang="en-US" sz="6600" b="1" dirty="0">
                <a:solidFill>
                  <a:srgbClr val="005024"/>
                </a:solidFill>
                <a:cs typeface="+mn-cs"/>
              </a:rPr>
              <a:t>القرار: </a:t>
            </a:r>
          </a:p>
          <a:p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قد أُعطيَ لنا يسوع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ناقضًا كل أعمال الشيطان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نعلن جاء يسوع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ناقضًا كل أعمال الشيطان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6600" b="1" dirty="0"/>
              <a:t>1-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يسوع خلصنا بدمه</a:t>
            </a:r>
            <a:br>
              <a:rPr lang="ar-EG" sz="6600" b="1" i="0" dirty="0">
                <a:effectLst/>
                <a:latin typeface="jomhuria"/>
              </a:rPr>
            </a:br>
            <a:r>
              <a:rPr lang="ar-EG" sz="6600" b="1" i="0" dirty="0">
                <a:effectLst/>
                <a:latin typeface="jomhuria"/>
              </a:rPr>
              <a:t>الآب قبلنا في ابنه</a:t>
            </a:r>
            <a:br>
              <a:rPr lang="ar-EG" sz="6600" b="1" i="0" dirty="0">
                <a:effectLst/>
                <a:latin typeface="jomhuria"/>
              </a:rPr>
            </a:br>
            <a:r>
              <a:rPr lang="ar-EG" sz="6600" b="1" i="0" dirty="0">
                <a:effectLst/>
                <a:latin typeface="jomhuria"/>
              </a:rPr>
              <a:t>الروح ملأنا بقوته</a:t>
            </a:r>
            <a:br>
              <a:rPr lang="ar-EG" sz="6600" b="1" i="0" dirty="0">
                <a:effectLst/>
                <a:latin typeface="jomhuria"/>
              </a:rPr>
            </a:br>
            <a:r>
              <a:rPr lang="ar-EG" sz="6600" b="1" i="0" dirty="0">
                <a:effectLst/>
                <a:latin typeface="jomhuria"/>
              </a:rPr>
              <a:t>نحيا دائمًا في النصرة</a:t>
            </a:r>
          </a:p>
          <a:p>
            <a:pPr algn="ctr" rtl="1"/>
            <a:endParaRPr lang="ar-SA" altLang="en-US" sz="6600" b="1" dirty="0"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611188" y="704850"/>
            <a:ext cx="7702550" cy="5238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altLang="en-US" sz="6600" b="1" dirty="0">
                <a:solidFill>
                  <a:srgbClr val="005024"/>
                </a:solidFill>
                <a:cs typeface="+mn-cs"/>
              </a:rPr>
              <a:t>القرار: </a:t>
            </a:r>
          </a:p>
          <a:p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قد أُعطيَ لنا يسوع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ناقضًا كل أعمال الشيطان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نعلن جاء يسوع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ناقضًا كل أعمال الشيطان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91413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954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6600" b="1" dirty="0"/>
              <a:t>2-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إبليس أنت كاذب</a:t>
            </a:r>
            <a:br>
              <a:rPr lang="ar-EG" sz="6600" b="1" i="0" dirty="0">
                <a:effectLst/>
                <a:latin typeface="jomhuria"/>
              </a:rPr>
            </a:br>
            <a:r>
              <a:rPr lang="ar-EG" sz="6600" b="1" i="0" dirty="0">
                <a:effectLst/>
                <a:latin typeface="jomhuria"/>
              </a:rPr>
              <a:t>إبليس أنت فاشل</a:t>
            </a:r>
            <a:br>
              <a:rPr lang="ar-EG" sz="6600" b="1" i="0" dirty="0">
                <a:effectLst/>
                <a:latin typeface="jomhuria"/>
              </a:rPr>
            </a:br>
            <a:r>
              <a:rPr lang="ar-EG" sz="6600" b="1" i="0" dirty="0">
                <a:effectLst/>
                <a:latin typeface="jomhuria"/>
              </a:rPr>
              <a:t>أفكارك لا نجهل</a:t>
            </a:r>
            <a:br>
              <a:rPr lang="ar-EG" sz="6600" b="1" i="0" dirty="0">
                <a:effectLst/>
                <a:latin typeface="jomhuria"/>
              </a:rPr>
            </a:br>
            <a:r>
              <a:rPr lang="ar-EG" sz="6600" b="1" i="0" dirty="0">
                <a:effectLst/>
                <a:latin typeface="jomhuria"/>
              </a:rPr>
              <a:t>أعمالك لا نرهب</a:t>
            </a:r>
          </a:p>
          <a:p>
            <a:pPr algn="ctr" rtl="1"/>
            <a:endParaRPr lang="ar-SA" altLang="en-US" sz="6600" b="1" dirty="0"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1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611188" y="704850"/>
            <a:ext cx="7702550" cy="52387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altLang="en-US" sz="6600" b="1" dirty="0">
                <a:solidFill>
                  <a:srgbClr val="005024"/>
                </a:solidFill>
                <a:cs typeface="+mn-cs"/>
              </a:rPr>
              <a:t>القرار: </a:t>
            </a:r>
          </a:p>
          <a:p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قد أُعطيَ لنا يسوع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ناقضًا كل أعمال الشيطان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نعلن جاء يسوع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ناقضًا كل أعمال الشيطان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12032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2931</TotalTime>
  <Words>99</Words>
  <Application>Microsoft Office PowerPoint</Application>
  <PresentationFormat>عرض على الشاشة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jomhuria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2024-09-18T15:46:25Z</dcterms:modified>
</cp:coreProperties>
</file>