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294" r:id="rId4"/>
    <p:sldId id="295" r:id="rId5"/>
    <p:sldId id="29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76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 أكمل هذا ما قال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0678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أكمل هذا ما قال على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الصليب محرراً روحي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أحببتك ففديتك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فأفتح قلبك لأدخل</a:t>
            </a:r>
            <a:br>
              <a:rPr lang="ar-EG" sz="6600" b="1" dirty="0">
                <a:cs typeface="+mn-cs"/>
              </a:rPr>
            </a:br>
            <a:endParaRPr lang="nl-NL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أؤمن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بسمواتك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أؤمن بمجيئك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أؤمن بسلطانك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وخاشعاً آتي لك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067800" cy="6477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أقبلني يا فادي الحبيب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غافراً لي كل آثامي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خشوع إليك أعود كلي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أمال في مراحمك</a:t>
            </a:r>
            <a:endParaRPr lang="nl-NL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46743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أؤمن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بسمواتك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أؤمن بمجيئك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أؤمن بسلطانك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وخاشعاً آتي لك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9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2932</TotalTime>
  <Words>67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2024-09-18T15:47:58Z</dcterms:modified>
</cp:coreProperties>
</file>