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277" r:id="rId3"/>
    <p:sldId id="294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قد صار خلاص لإلهنا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679450" y="457200"/>
            <a:ext cx="7702550" cy="6705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sz="6000" b="1" dirty="0">
                <a:cs typeface="+mn-cs"/>
              </a:rPr>
              <a:t>قد صار خلاص لإلهنا وملكهِ</a:t>
            </a:r>
            <a:br>
              <a:rPr lang="ar-EG" sz="6000" b="1" dirty="0">
                <a:cs typeface="+mn-cs"/>
              </a:rPr>
            </a:br>
            <a:r>
              <a:rPr lang="ar-EG" sz="6000" b="1" dirty="0">
                <a:cs typeface="+mn-cs"/>
              </a:rPr>
              <a:t>قد صار فداء لشعبهِ بدمهِ </a:t>
            </a:r>
            <a:br>
              <a:rPr lang="ar-EG" sz="6000" b="1" dirty="0">
                <a:cs typeface="+mn-cs"/>
              </a:rPr>
            </a:br>
            <a:r>
              <a:rPr lang="ar-EG" sz="6000" b="1" dirty="0">
                <a:cs typeface="+mn-cs"/>
              </a:rPr>
              <a:t>قد صار خلاص لإلهنا </a:t>
            </a:r>
          </a:p>
          <a:p>
            <a:pPr>
              <a:lnSpc>
                <a:spcPct val="150000"/>
              </a:lnSpc>
            </a:pPr>
            <a:r>
              <a:rPr lang="ar-EG" sz="6000" b="1" dirty="0">
                <a:cs typeface="+mn-cs"/>
              </a:rPr>
              <a:t>وسلطان يســـــوع </a:t>
            </a:r>
            <a:endParaRPr lang="nl-NL" altLang="en-US" sz="6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98242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لمٌلكه لا نهاية </a:t>
            </a:r>
            <a:br>
              <a:rPr lang="ar-EG" sz="7200" b="1" dirty="0"/>
            </a:br>
            <a:r>
              <a:rPr lang="ar-EG" sz="7200" b="1" dirty="0"/>
              <a:t>لسُلطانه لا نهاية </a:t>
            </a:r>
            <a:br>
              <a:rPr lang="ar-EG" sz="7200" b="1" dirty="0"/>
            </a:br>
            <a:r>
              <a:rPr lang="ar-EG" sz="7200" b="1" dirty="0"/>
              <a:t>لتسبيحه لا نهاية </a:t>
            </a:r>
            <a:br>
              <a:rPr lang="ar-EG" sz="7200" b="1" dirty="0"/>
            </a:br>
            <a:r>
              <a:rPr lang="ar-EG" sz="7200" b="1" dirty="0"/>
              <a:t>نعبده يســـــــوع</a:t>
            </a: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2930</TotalTime>
  <Words>37</Words>
  <Application>Microsoft Office PowerPoint</Application>
  <PresentationFormat>عرض على الشاشة (4:3)</PresentationFormat>
  <Paragraphs>5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227</cp:revision>
  <dcterms:created xsi:type="dcterms:W3CDTF">2021-12-07T14:30:00Z</dcterms:created>
  <dcterms:modified xsi:type="dcterms:W3CDTF">2024-09-18T15:52:21Z</dcterms:modified>
</cp:coreProperties>
</file>