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294" r:id="rId4"/>
    <p:sldId id="301" r:id="rId5"/>
    <p:sldId id="296" r:id="rId6"/>
    <p:sldId id="302" r:id="rId7"/>
    <p:sldId id="298" r:id="rId8"/>
    <p:sldId id="303" r:id="rId9"/>
    <p:sldId id="300" r:id="rId10"/>
    <p:sldId id="30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301"/>
            <p14:sldId id="296"/>
            <p14:sldId id="302"/>
            <p14:sldId id="298"/>
            <p14:sldId id="303"/>
            <p14:sldId id="300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 عجز النطق يا ملكي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عجز النطق يا ملكي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 حسنك ماذا أذكر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يحتار الشكر يسألني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فيضك ماذا يشكر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942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>
                <a:solidFill>
                  <a:schemeClr val="tx1"/>
                </a:solidFill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هل حبًا يغمر أركاني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وعدًا أوفاه وفاك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نقصًا أكمل في ذاتي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أم فقرًا أنهاه غناك</a:t>
            </a:r>
          </a:p>
          <a:p>
            <a:br>
              <a:rPr lang="ar-EG" sz="6600" b="1" dirty="0"/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عجز النطق يا ملكي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 حسنك ماذا أذكر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يحتار الشكر يسألني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فيضك ماذا يشكر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97827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09600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>
                <a:solidFill>
                  <a:schemeClr val="tx1"/>
                </a:solidFill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هل نورًا يكشف في نفسي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آثارًا ضاعت لخطاك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روحًا يرشدني أمشي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درب خطته يداك</a:t>
            </a:r>
          </a:p>
          <a:p>
            <a:br>
              <a:rPr lang="ar-EG" sz="6600" b="1" dirty="0"/>
            </a:br>
            <a:br>
              <a:rPr lang="ar-EG" sz="6600" b="1" dirty="0"/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56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عجز النطق يا ملكي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 حسنك ماذا أذكر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يحتار الشكر يسألني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فيضك ماذا يشكر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182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77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>
                <a:solidFill>
                  <a:schemeClr val="tx1"/>
                </a:solidFill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هل نصرًا يرفع لي رأسي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قيدًا حلته يداك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صلبًا أبطل لي أسري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موتًا داسته دماك</a:t>
            </a:r>
          </a:p>
          <a:p>
            <a:br>
              <a:rPr lang="ar-EG" sz="6600" b="1" dirty="0"/>
            </a:br>
            <a:br>
              <a:rPr lang="ar-EG" sz="6600" b="1" dirty="0"/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64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عجز النطق يا ملكي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 حسنك ماذا أذكر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يحتار الشكر يسألني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فيضك ماذا يشكر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23195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>
                <a:solidFill>
                  <a:schemeClr val="tx1"/>
                </a:solidFill>
              </a:rPr>
              <a:t>4-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هل عطفًا كفكف لي دمعي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هل حزني حولت عزاء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 جودًا يمنحني إرثي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ربي ما أحلاك رجاء</a:t>
            </a:r>
          </a:p>
          <a:p>
            <a:br>
              <a:rPr lang="ar-EG" sz="6600" b="1" dirty="0"/>
            </a:br>
            <a:br>
              <a:rPr lang="ar-EG" sz="6600" b="1" dirty="0"/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990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عجز النطق يا ملكي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 حسنك ماذا أذكر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يحتار الشكر يسألني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فيضك ماذا يشكر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4604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2934</TotalTime>
  <Words>177</Words>
  <Application>Microsoft Office PowerPoint</Application>
  <PresentationFormat>عرض على الشاشة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2024-09-18T16:00:19Z</dcterms:modified>
</cp:coreProperties>
</file>