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88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مات عن خطيتي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8000" b="1" dirty="0">
                <a:cs typeface="Simplified Arabic" pitchFamily="2" charset="-78"/>
              </a:rPr>
              <a:t>قد ماتَ عن خَطِيَتي</a:t>
            </a:r>
          </a:p>
          <a:p>
            <a:pPr algn="ctr" rtl="0"/>
            <a:r>
              <a:rPr lang="ar-EG" sz="8000" b="1" dirty="0">
                <a:cs typeface="Simplified Arabic" pitchFamily="2" charset="-78"/>
              </a:rPr>
              <a:t>ذا فعلُه معي .. (3)</a:t>
            </a:r>
          </a:p>
          <a:p>
            <a:pPr algn="ctr" rtl="0"/>
            <a:r>
              <a:rPr lang="ar-EG" sz="8000" b="1" dirty="0">
                <a:cs typeface="Simplified Arabic" pitchFamily="2" charset="-78"/>
              </a:rPr>
              <a:t>لا أنسَ أبداً فعلَه معي</a:t>
            </a:r>
            <a:r>
              <a:rPr lang="en-US" sz="8000" b="1" dirty="0">
                <a:cs typeface="Simplified Arabic" pitchFamily="2" charset="-78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خلَّصني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قدَّسني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برَّرني</a:t>
            </a:r>
          </a:p>
          <a:p>
            <a:pPr algn="ctr" rtl="0"/>
            <a:r>
              <a:rPr lang="ar-EG" sz="7200" b="1" dirty="0">
                <a:solidFill>
                  <a:srgbClr val="005024"/>
                </a:solidFill>
              </a:rPr>
              <a:t>لا أنسَ أبداً فعلَه معي</a:t>
            </a:r>
            <a:r>
              <a:rPr lang="en-US" sz="7200" b="1" dirty="0">
                <a:solidFill>
                  <a:srgbClr val="00502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8000" b="1" dirty="0">
                <a:cs typeface="+mn-cs"/>
              </a:rPr>
              <a:t>ها قد مَحَـا إسَاءَتي</a:t>
            </a:r>
          </a:p>
          <a:p>
            <a:pPr algn="ctr" rtl="0"/>
            <a:r>
              <a:rPr lang="ar-EG" sz="8000" b="1" dirty="0">
                <a:cs typeface="+mn-cs"/>
              </a:rPr>
              <a:t>ذا فعلُه معي .. (3)</a:t>
            </a:r>
          </a:p>
          <a:p>
            <a:pPr algn="ctr" rtl="0"/>
            <a:r>
              <a:rPr lang="ar-EG" sz="8000" b="1" dirty="0">
                <a:cs typeface="+mn-cs"/>
              </a:rPr>
              <a:t>لا أنسَ أبداً فعلَه معي</a:t>
            </a:r>
            <a:r>
              <a:rPr lang="en-US" sz="8000" b="1" dirty="0"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47195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خلَّصني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قدَّسني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برَّرني</a:t>
            </a:r>
          </a:p>
          <a:p>
            <a:pPr algn="ctr" rtl="0"/>
            <a:r>
              <a:rPr lang="ar-EG" sz="7200" b="1" dirty="0">
                <a:solidFill>
                  <a:srgbClr val="005024"/>
                </a:solidFill>
              </a:rPr>
              <a:t>لا أنسَ أبداً فعلَه معي</a:t>
            </a:r>
            <a:r>
              <a:rPr lang="en-US" sz="7200" b="1" dirty="0">
                <a:solidFill>
                  <a:srgbClr val="00502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478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8000" b="1" dirty="0">
                <a:cs typeface="+mn-cs"/>
              </a:rPr>
              <a:t>وثبَّتَ لي خطوَتي</a:t>
            </a:r>
          </a:p>
          <a:p>
            <a:pPr algn="ctr" rtl="0"/>
            <a:r>
              <a:rPr lang="ar-EG" sz="8000" b="1" dirty="0">
                <a:cs typeface="+mn-cs"/>
              </a:rPr>
              <a:t>ذا فعلُه معي .. (3)</a:t>
            </a:r>
          </a:p>
          <a:p>
            <a:pPr algn="ctr" rtl="0"/>
            <a:r>
              <a:rPr lang="ar-EG" sz="8000" b="1" dirty="0">
                <a:cs typeface="+mn-cs"/>
              </a:rPr>
              <a:t>لا أنسَ أبداً فعلَه معي</a:t>
            </a:r>
            <a:r>
              <a:rPr lang="en-US" sz="8000" b="1" dirty="0"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67384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خلَّصني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قدَّسني</a:t>
            </a:r>
          </a:p>
          <a:p>
            <a:pPr algn="ctr" rtl="0"/>
            <a:r>
              <a:rPr lang="ar-EG" sz="7200" b="1" dirty="0" err="1">
                <a:solidFill>
                  <a:srgbClr val="005024"/>
                </a:solidFill>
              </a:rPr>
              <a:t>هلليلويا</a:t>
            </a:r>
            <a:r>
              <a:rPr lang="ar-EG" sz="7200" b="1" dirty="0">
                <a:solidFill>
                  <a:srgbClr val="005024"/>
                </a:solidFill>
              </a:rPr>
              <a:t> قد برَّرني</a:t>
            </a:r>
          </a:p>
          <a:p>
            <a:pPr algn="ctr" rtl="0"/>
            <a:r>
              <a:rPr lang="ar-EG" sz="7200" b="1" dirty="0">
                <a:solidFill>
                  <a:srgbClr val="005024"/>
                </a:solidFill>
              </a:rPr>
              <a:t>لا أنسَ أبداً فعلَه معي</a:t>
            </a:r>
            <a:r>
              <a:rPr lang="en-US" sz="7200" b="1" dirty="0">
                <a:solidFill>
                  <a:srgbClr val="00502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201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2932</TotalTime>
  <Words>94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2024-09-21T10:46:21Z</dcterms:modified>
</cp:coreProperties>
</file>