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75" r:id="rId2"/>
    <p:sldId id="277" r:id="rId3"/>
    <p:sldId id="294" r:id="rId4"/>
    <p:sldId id="295" r:id="rId5"/>
    <p:sldId id="293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277"/>
            <p14:sldId id="294"/>
            <p14:sldId id="295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69" d="100"/>
          <a:sy n="69" d="100"/>
        </p:scale>
        <p:origin x="64" y="3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9/21/2024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9/21/2024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9/21/2024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33956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/>
              <a:t>قد مسحنا بروح القوة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85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0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قد مسحنا بروح القوة </a:t>
            </a:r>
            <a:endParaRPr lang="en-US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0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قد مسحنا بروح المجد</a:t>
            </a:r>
            <a:br>
              <a:rPr lang="ar-EG" sz="6600" b="1" dirty="0">
                <a:cs typeface="+mn-cs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قد مسحنا لشفاء المرضى </a:t>
            </a:r>
            <a:endParaRPr lang="en-US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0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قد مسحنا</a:t>
            </a:r>
            <a:br>
              <a:rPr lang="ar-EG" sz="6600" b="1" dirty="0">
                <a:cs typeface="+mn-cs"/>
              </a:rPr>
            </a:b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هللويا</a:t>
            </a:r>
            <a:br>
              <a:rPr lang="ar-EG" sz="6600" b="1" dirty="0">
                <a:cs typeface="+mn-cs"/>
              </a:rPr>
            </a:br>
            <a:endParaRPr lang="en-US" sz="166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85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0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قد مسحنا نطلق الأسرى</a:t>
            </a:r>
            <a:endParaRPr lang="en-US" sz="6600" b="1" i="0" dirty="0">
              <a:solidFill>
                <a:srgbClr val="000000"/>
              </a:solidFill>
              <a:effectLst/>
              <a:latin typeface="Helvetica Neue"/>
            </a:endParaRPr>
          </a:p>
          <a:p>
            <a:pPr algn="ctr" rtl="0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قد مسحنا نفتح سجون</a:t>
            </a:r>
            <a:br>
              <a:rPr lang="ar-EG" sz="6600" b="1" dirty="0"/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قد مسحنا لنملأ السماء</a:t>
            </a:r>
            <a:endParaRPr lang="en-US" sz="6600" b="1" i="0" dirty="0">
              <a:solidFill>
                <a:srgbClr val="000000"/>
              </a:solidFill>
              <a:effectLst/>
              <a:latin typeface="Helvetica Neue"/>
            </a:endParaRPr>
          </a:p>
          <a:p>
            <a:pPr algn="ctr" rtl="0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قد مسحنا</a:t>
            </a:r>
            <a:br>
              <a:rPr lang="ar-EG" sz="6600" b="1" dirty="0"/>
            </a:b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هللويا</a:t>
            </a:r>
            <a:br>
              <a:rPr lang="ar-EG" sz="6600" b="1" dirty="0"/>
            </a:br>
            <a:endParaRPr lang="en-US" sz="6600" b="1" dirty="0"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5761009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85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قد مسحنا نكرز بالكلمة</a:t>
            </a:r>
            <a:endParaRPr lang="en-US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قد مسحنا نعلن يسوع</a:t>
            </a:r>
            <a:b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قد مسحنا نشهد للعالم</a:t>
            </a:r>
            <a:endParaRPr lang="en-US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قد مسحنا</a:t>
            </a:r>
            <a:b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</a:b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هللويا</a:t>
            </a:r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25395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2935</TotalTime>
  <Words>62</Words>
  <Application>Microsoft Office PowerPoint</Application>
  <PresentationFormat>عرض على الشاشة (4:3)</PresentationFormat>
  <Paragraphs>11</Paragraphs>
  <Slides>5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5</vt:i4>
      </vt:variant>
    </vt:vector>
  </HeadingPairs>
  <TitlesOfParts>
    <vt:vector size="9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229</cp:revision>
  <dcterms:created xsi:type="dcterms:W3CDTF">2021-12-07T14:30:00Z</dcterms:created>
  <dcterms:modified xsi:type="dcterms:W3CDTF">2024-09-21T10:51:45Z</dcterms:modified>
</cp:coreProperties>
</file>