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94" r:id="rId4"/>
    <p:sldId id="295" r:id="rId5"/>
    <p:sldId id="29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قدموا الشكر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قدموا الشكر للرب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وادعوا باسمه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عرفوا بين الشعوب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بأعمالــــــــه )2</a:t>
            </a:r>
            <a:br>
              <a:rPr lang="ar-EG" sz="6600" b="1" dirty="0">
                <a:cs typeface="+mn-cs"/>
              </a:rPr>
            </a:br>
            <a:endParaRPr 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43890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( غنوا له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وانشدوا واهتفوا له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أعلنوا سلطان الرب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واسجدوا له )2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en-US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أطلبوا الرب دواماً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إلتمسوا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وجهه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أذكروا عجائبه </a:t>
            </a: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وأحكامــــــــه )2</a:t>
            </a:r>
            <a:br>
              <a:rPr lang="ar-EG" sz="6600" b="1" dirty="0">
                <a:cs typeface="+mn-cs"/>
              </a:rPr>
            </a:br>
            <a:endParaRPr 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4552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643890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( غنوا له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وانشدوا واهتفوا له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أعلنوا سلطان الرب </a:t>
            </a:r>
          </a:p>
          <a:p>
            <a:pPr algn="ctr" rtl="0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واسجدوا له )2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en-US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2934</TotalTime>
  <Words>65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228</cp:revision>
  <dcterms:created xsi:type="dcterms:W3CDTF">2021-12-07T14:30:00Z</dcterms:created>
  <dcterms:modified xsi:type="dcterms:W3CDTF">2024-09-21T11:03:03Z</dcterms:modified>
</cp:coreProperties>
</file>