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310" r:id="rId4"/>
    <p:sldId id="294" r:id="rId5"/>
    <p:sldId id="295" r:id="rId6"/>
    <p:sldId id="296" r:id="rId7"/>
    <p:sldId id="29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10"/>
            <p14:sldId id="294"/>
            <p14:sldId id="295"/>
            <p14:sldId id="296"/>
            <p14:sldId id="29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101" d="100"/>
          <a:sy n="101" d="100"/>
        </p:scale>
        <p:origin x="204" y="11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قديش صار لي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ناطرة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قديش صار لي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ناطرة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 eaLnBrk="1" hangingPunct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تا اسمع جواب</a:t>
            </a:r>
          </a:p>
          <a:p>
            <a:pPr algn="ctr" rtl="1" eaLnBrk="1" hangingPunct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 عندك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ياربي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 eaLnBrk="1" hangingPunct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صوتك عني غاب</a:t>
            </a:r>
            <a:br>
              <a:rPr lang="ar-EG" sz="8000" b="1" dirty="0">
                <a:cs typeface="+mn-cs"/>
              </a:rPr>
            </a:br>
            <a:br>
              <a:rPr lang="ar-EG" sz="8000" b="1" dirty="0">
                <a:cs typeface="+mn-cs"/>
              </a:rPr>
            </a:br>
            <a:endParaRPr lang="en-US" altLang="en-US" sz="80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/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قلبي تعب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قادرة انطر بعد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وضعي صعب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عم يدبل بعمري الورد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5718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008757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وانت وعدت وقلت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اسالوا تعطوا اطلبوا تجدوا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أنا عم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بسأل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انا عم بطلب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بدي من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هالحالة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اهرب</a:t>
            </a:r>
            <a:br>
              <a:rPr lang="ar-EG" sz="7200" b="1" dirty="0"/>
            </a:br>
            <a:endParaRPr lang="en-US" altLang="en-US" sz="96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انا عم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بسأل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انا بطلب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تعبانة وضيعت المهرب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دخيلك اسمعني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انا قلبي تعب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39509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" y="627757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لو كل العالم ظلموني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بعرف انت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بتبقى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حنون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لكن شو بعمل بظنوني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اللي بتخلي ايماني يخون</a:t>
            </a:r>
            <a:br>
              <a:rPr lang="ar-EG" sz="7200" b="1" dirty="0"/>
            </a:br>
            <a:endParaRPr lang="en-US" altLang="en-US" sz="96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087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effectLst/>
                <a:cs typeface="+mn-cs"/>
              </a:rPr>
              <a:t>شو </a:t>
            </a:r>
            <a:r>
              <a:rPr lang="ar-EG" sz="7200" b="1" dirty="0" err="1">
                <a:effectLst/>
                <a:cs typeface="+mn-cs"/>
              </a:rPr>
              <a:t>كتار</a:t>
            </a:r>
            <a:r>
              <a:rPr lang="ar-EG" sz="7200" b="1" dirty="0">
                <a:effectLst/>
                <a:cs typeface="+mn-cs"/>
              </a:rPr>
              <a:t> اللي لاموني وشمتوني فيي وذلوني</a:t>
            </a:r>
            <a:br>
              <a:rPr lang="ar-EG" sz="7200" b="1" dirty="0">
                <a:effectLst/>
                <a:cs typeface="+mn-cs"/>
              </a:rPr>
            </a:br>
            <a:r>
              <a:rPr lang="ar-EG" sz="7200" b="1" dirty="0">
                <a:effectLst/>
                <a:cs typeface="+mn-cs"/>
              </a:rPr>
              <a:t>قالوا اني مش عم شوفك اشفيني فتحلي عيوني</a:t>
            </a:r>
          </a:p>
          <a:p>
            <a:br>
              <a:rPr lang="ar-EG" sz="7200" b="1" dirty="0">
                <a:effectLst/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27743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2940</TotalTime>
  <Words>108</Words>
  <Application>Microsoft Office PowerPoint</Application>
  <PresentationFormat>عرض على الشاشة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228</cp:revision>
  <dcterms:created xsi:type="dcterms:W3CDTF">2021-12-07T14:30:00Z</dcterms:created>
  <dcterms:modified xsi:type="dcterms:W3CDTF">2022-11-16T13:26:47Z</dcterms:modified>
</cp:coreProperties>
</file>