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277" r:id="rId3"/>
    <p:sldId id="294" r:id="rId4"/>
    <p:sldId id="303" r:id="rId5"/>
    <p:sldId id="296" r:id="rId6"/>
    <p:sldId id="304" r:id="rId7"/>
    <p:sldId id="298" r:id="rId8"/>
    <p:sldId id="305" r:id="rId9"/>
    <p:sldId id="300" r:id="rId10"/>
    <p:sldId id="306" r:id="rId11"/>
    <p:sldId id="302" r:id="rId12"/>
    <p:sldId id="30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303"/>
            <p14:sldId id="296"/>
            <p14:sldId id="304"/>
            <p14:sldId id="298"/>
            <p14:sldId id="305"/>
            <p14:sldId id="300"/>
            <p14:sldId id="306"/>
            <p14:sldId id="302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قطعت صلتي بالعالم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lnSpc>
                <a:spcPct val="150000"/>
              </a:lnSpc>
            </a:pPr>
            <a:r>
              <a:rPr lang="ar-EG" altLang="en-US" sz="5400" b="1" dirty="0">
                <a:solidFill>
                  <a:srgbClr val="005024"/>
                </a:solidFill>
                <a:latin typeface="Calibri" panose="020F0502020204030204" pitchFamily="34" charset="0"/>
                <a:cs typeface="+mn-cs"/>
              </a:rPr>
              <a:t>القرار: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أفوز بالإكليل أفوز بالإكليل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مهما عملت يا شيطان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رجوعي مستحيل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93893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5400" b="1" dirty="0">
                <a:latin typeface="Calibri" panose="020F0502020204030204" pitchFamily="34" charset="0"/>
              </a:rPr>
              <a:t>1-</a:t>
            </a:r>
            <a:r>
              <a:rPr lang="ar-EG" altLang="en-US" sz="72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قطعت صلتي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بالعالم الفاني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وسلمت قلبي لمن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مات وأحياني</a:t>
            </a:r>
            <a:br>
              <a:rPr lang="ar-EG" sz="7200" b="1" dirty="0"/>
            </a:br>
            <a:endParaRPr lang="en-US" altLang="en-US" sz="7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lnSpc>
                <a:spcPct val="150000"/>
              </a:lnSpc>
            </a:pPr>
            <a:r>
              <a:rPr lang="ar-EG" altLang="en-US" sz="5400" b="1" dirty="0">
                <a:solidFill>
                  <a:srgbClr val="005024"/>
                </a:solidFill>
                <a:latin typeface="Calibri" panose="020F0502020204030204" pitchFamily="34" charset="0"/>
                <a:cs typeface="+mn-cs"/>
              </a:rPr>
              <a:t>القرار: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أفوز بالإكليل أفوز بالإكليل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مهما عملت يا شيطان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رجوعي مستحيل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12824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5240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5400" b="1" dirty="0">
                <a:latin typeface="Calibri" panose="020F0502020204030204" pitchFamily="34" charset="0"/>
              </a:rPr>
              <a:t>2-</a:t>
            </a:r>
            <a:r>
              <a:rPr lang="ar-EG" altLang="en-US" sz="72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حارب واعمل جهدك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وصوب السهام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لكنني بقوة يسوع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غالب على الدوام</a:t>
            </a:r>
            <a:br>
              <a:rPr lang="ar-EG" sz="7200" b="1" dirty="0"/>
            </a:br>
            <a:endParaRPr lang="en-US" altLang="en-US" sz="7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lnSpc>
                <a:spcPct val="150000"/>
              </a:lnSpc>
            </a:pPr>
            <a:r>
              <a:rPr lang="ar-EG" altLang="en-US" sz="5400" b="1" dirty="0">
                <a:solidFill>
                  <a:srgbClr val="005024"/>
                </a:solidFill>
                <a:latin typeface="Calibri" panose="020F0502020204030204" pitchFamily="34" charset="0"/>
                <a:cs typeface="+mn-cs"/>
              </a:rPr>
              <a:t>القرار: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أفوز بالإكليل أفوز بالإكليل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مهما عملت يا شيطان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رجوعي مستحيل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4363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52400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5400" b="1" dirty="0">
                <a:latin typeface="Calibri" panose="020F0502020204030204" pitchFamily="34" charset="0"/>
              </a:rPr>
              <a:t>3-</a:t>
            </a:r>
            <a:r>
              <a:rPr lang="ar-EG" altLang="en-US" sz="72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جمل لي في العالم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وزخرفه لي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لكنني عالم تمام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مكرك مكر الحية</a:t>
            </a:r>
            <a:br>
              <a:rPr lang="ar-EG" sz="7200" b="1" dirty="0"/>
            </a:br>
            <a:br>
              <a:rPr lang="ar-EG" sz="7200" b="1" dirty="0"/>
            </a:br>
            <a:endParaRPr lang="en-US" altLang="en-US" sz="7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77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lnSpc>
                <a:spcPct val="150000"/>
              </a:lnSpc>
            </a:pPr>
            <a:r>
              <a:rPr lang="ar-EG" altLang="en-US" sz="5400" b="1" dirty="0">
                <a:solidFill>
                  <a:srgbClr val="005024"/>
                </a:solidFill>
                <a:latin typeface="Calibri" panose="020F0502020204030204" pitchFamily="34" charset="0"/>
                <a:cs typeface="+mn-cs"/>
              </a:rPr>
              <a:t>القرار: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أفوز بالإكليل أفوز بالإكليل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مهما عملت يا شيطان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رجوعي مستحيل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2114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52698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5400" b="1" dirty="0">
                <a:latin typeface="Calibri" panose="020F0502020204030204" pitchFamily="34" charset="0"/>
              </a:rPr>
              <a:t>4-</a:t>
            </a:r>
            <a:r>
              <a:rPr lang="ar-EG" altLang="en-US" sz="7200" b="1" dirty="0">
                <a:latin typeface="Calibri" panose="020F0502020204030204" pitchFamily="34" charset="0"/>
              </a:rPr>
              <a:t>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قرب مجيء يسوع 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وتنتهي الحروب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فاسهر يا مؤمن وانتصر</a:t>
            </a:r>
          </a:p>
          <a:p>
            <a:pPr algn="ctr" rtl="1" eaLnBrk="1" hangingPunct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إوع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تكون مغلوب</a:t>
            </a:r>
            <a:br>
              <a:rPr lang="ar-EG" sz="7200" b="1" dirty="0"/>
            </a:br>
            <a:br>
              <a:rPr lang="ar-EG" sz="7200" b="1" dirty="0"/>
            </a:br>
            <a:endParaRPr lang="en-US" altLang="en-US" sz="7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680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lnSpc>
                <a:spcPct val="150000"/>
              </a:lnSpc>
            </a:pPr>
            <a:r>
              <a:rPr lang="ar-EG" altLang="en-US" sz="5400" b="1" dirty="0">
                <a:solidFill>
                  <a:srgbClr val="005024"/>
                </a:solidFill>
                <a:latin typeface="Calibri" panose="020F0502020204030204" pitchFamily="34" charset="0"/>
                <a:cs typeface="+mn-cs"/>
              </a:rPr>
              <a:t>القرار: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أفوز بالإكليل أفوز بالإكليل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مهما عملت يا شيطان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رجوعي مستحيل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989603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6200"/>
            <a:ext cx="91440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1" hangingPunct="1"/>
            <a:r>
              <a:rPr lang="ar-EG" altLang="en-US" sz="5400" b="1" dirty="0">
                <a:latin typeface="Calibri" panose="020F0502020204030204" pitchFamily="34" charset="0"/>
              </a:rPr>
              <a:t>5-</a:t>
            </a:r>
            <a:r>
              <a:rPr lang="ar-EG" altLang="en-US" sz="7200" b="1" dirty="0">
                <a:latin typeface="Calibri" panose="020F0502020204030204" pitchFamily="34" charset="0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قرب مجيء يسوع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ونترك العالم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لما نراه ننسى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قاسينا من آلام</a:t>
            </a:r>
          </a:p>
          <a:p>
            <a:br>
              <a:rPr lang="ar-EG" sz="7200" b="1" dirty="0"/>
            </a:br>
            <a:endParaRPr lang="en-US" altLang="en-US" sz="72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804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 eaLnBrk="1" hangingPunct="1">
              <a:lnSpc>
                <a:spcPct val="150000"/>
              </a:lnSpc>
            </a:pPr>
            <a:r>
              <a:rPr lang="ar-EG" altLang="en-US" sz="5400" b="1" dirty="0">
                <a:solidFill>
                  <a:srgbClr val="005024"/>
                </a:solidFill>
                <a:latin typeface="Calibri" panose="020F0502020204030204" pitchFamily="34" charset="0"/>
                <a:cs typeface="+mn-cs"/>
              </a:rPr>
              <a:t>القرار: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أفوز بالإكليل أفوز بالإكليل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مهما عملت يا شيطان </a:t>
            </a:r>
          </a:p>
          <a:p>
            <a:pPr algn="ctr" rtl="1" eaLnBrk="1" hangingPunct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رجوعي مستحيل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10833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2940</TotalTime>
  <Words>165</Words>
  <Application>Microsoft Office PowerPoint</Application>
  <PresentationFormat>عرض على الشاشة (4:3)</PresentationFormat>
  <Paragraphs>41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229</cp:revision>
  <dcterms:created xsi:type="dcterms:W3CDTF">2021-12-07T14:30:00Z</dcterms:created>
  <dcterms:modified xsi:type="dcterms:W3CDTF">2024-09-21T11:30:45Z</dcterms:modified>
</cp:coreProperties>
</file>