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277" r:id="rId3"/>
    <p:sldId id="294" r:id="rId4"/>
    <p:sldId id="295" r:id="rId5"/>
    <p:sldId id="296" r:id="rId6"/>
    <p:sldId id="297" r:id="rId7"/>
    <p:sldId id="29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296"/>
            <p14:sldId id="297"/>
            <p14:sldId id="29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قـالـوا مـا </a:t>
            </a:r>
            <a:r>
              <a:rPr lang="ar-EG" sz="7200" b="1" dirty="0" err="1"/>
              <a:t>تكلمـش</a:t>
            </a:r>
            <a:r>
              <a:rPr lang="ar-EG" sz="7200" b="1" dirty="0"/>
              <a:t> النـاس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220763"/>
            <a:ext cx="9982199" cy="5865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قالوا ما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تكلمش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الناس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بالإسم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ده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اسم يسوع وقالوا ما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تعلمش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الناس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عن الفدا وخلاص يسوع</a:t>
            </a:r>
            <a:br>
              <a:rPr lang="ar-EG" sz="6000" b="1" dirty="0"/>
            </a:br>
            <a:endParaRPr lang="ar-EG" sz="80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232386"/>
            <a:ext cx="9982199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ولا تنطق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تاني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بيه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لاتحكي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في يوم عليه</a:t>
            </a:r>
            <a:br>
              <a:rPr lang="ar-EG" sz="7200" b="1" dirty="0"/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849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رديت وقلت أنا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هاتكلم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باللي اختبرته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معاه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ولا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بأتهدد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ولا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بأتعلم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من حد غير الله</a:t>
            </a:r>
            <a:br>
              <a:rPr lang="ar-EG" sz="7200" b="1" dirty="0"/>
            </a:br>
            <a:endParaRPr lang="ar-EG" sz="96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96140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219200"/>
            <a:ext cx="9982199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ولا فيه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إسم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تاني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تحت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السما</a:t>
            </a:r>
            <a:br>
              <a:rPr lang="ar-EG" sz="60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أُعطى بين الناس ولا فيه حد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تاني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مهما إن سما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يعطي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بإسمه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الخلاص</a:t>
            </a:r>
            <a:br>
              <a:rPr lang="ar-EG" sz="6000" b="1" dirty="0"/>
            </a:br>
            <a:endParaRPr lang="ar-SA" altLang="en-US" sz="60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920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460242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لاسجود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ولاطلبات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ولا تمجيد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ولاصلوات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إلا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بإسمك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يا ابن الله</a:t>
            </a:r>
            <a:br>
              <a:rPr lang="ar-EG" sz="7200" b="1" dirty="0"/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878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454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effectLst/>
              </a:rPr>
              <a:t>لا دروس ولا وعظات</a:t>
            </a:r>
            <a:br>
              <a:rPr lang="ar-EG" sz="7200" b="1" dirty="0">
                <a:effectLst/>
              </a:rPr>
            </a:br>
            <a:r>
              <a:rPr lang="ar-EG" sz="7200" b="1" dirty="0">
                <a:effectLst/>
              </a:rPr>
              <a:t>ولا تبشير ولا كتابات</a:t>
            </a:r>
            <a:br>
              <a:rPr lang="ar-EG" sz="7200" b="1" dirty="0">
                <a:effectLst/>
              </a:rPr>
            </a:br>
            <a:r>
              <a:rPr lang="ar-EG" sz="7200" b="1" dirty="0">
                <a:effectLst/>
              </a:rPr>
              <a:t>إلا لمجدك يا ابن الله</a:t>
            </a:r>
          </a:p>
          <a:p>
            <a:br>
              <a:rPr lang="ar-EG" sz="7200" b="1" dirty="0">
                <a:effectLst/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100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2931</TotalTime>
  <Words>106</Words>
  <Application>Microsoft Office PowerPoint</Application>
  <PresentationFormat>عرض على الشاشة (4:3)</PresentationFormat>
  <Paragraphs>9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226</cp:revision>
  <dcterms:created xsi:type="dcterms:W3CDTF">2021-12-07T14:30:00Z</dcterms:created>
  <dcterms:modified xsi:type="dcterms:W3CDTF">2024-09-14T11:49:27Z</dcterms:modified>
</cp:coreProperties>
</file>