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94" r:id="rId3"/>
    <p:sldId id="277" r:id="rId4"/>
    <p:sldId id="295" r:id="rId5"/>
    <p:sldId id="298" r:id="rId6"/>
    <p:sldId id="297" r:id="rId7"/>
    <p:sldId id="29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94"/>
            <p14:sldId id="277"/>
            <p14:sldId id="295"/>
            <p14:sldId id="298"/>
            <p14:sldId id="297"/>
            <p14:sldId id="29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0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قلبك كبير ما لهوش حدود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668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altLang="en-US" sz="4800" b="1" dirty="0">
                <a:latin typeface="Calibri" panose="020F0502020204030204" pitchFamily="34" charset="0"/>
              </a:rPr>
              <a:t>1-</a:t>
            </a:r>
            <a:r>
              <a:rPr lang="ar-EG" altLang="en-US" sz="6600" b="1" dirty="0">
                <a:latin typeface="Calibri" panose="020F0502020204030204" pitchFamily="34" charset="0"/>
              </a:rPr>
              <a:t>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قلبك كبير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مالهوش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حدود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حبك هداني بعد الشرود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إيدك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بحب ترشد تقود صوتك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بعدي خلاني أعود</a:t>
            </a:r>
            <a:br>
              <a:rPr lang="ar-EG" sz="6600" b="1" dirty="0"/>
            </a:br>
            <a:endParaRPr lang="en-US" altLang="en-US" sz="66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حبك بان فوق الصليب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كلك حنان حبك عجيب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طول الزمان ولا يوم تخيب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صرخة أمل فيك يا حبيب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" y="2906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altLang="en-US" sz="4800" b="1" dirty="0">
                <a:latin typeface="Calibri" panose="020F0502020204030204" pitchFamily="34" charset="0"/>
              </a:rPr>
              <a:t>2-</a:t>
            </a:r>
            <a:r>
              <a:rPr lang="ar-EG" altLang="en-US" sz="6600" b="1" dirty="0">
                <a:latin typeface="Calibri" panose="020F0502020204030204" pitchFamily="34" charset="0"/>
              </a:rPr>
              <a:t>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قلبي الأثيم دايماً يخون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بس انت قلبك طيب حنون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تفضل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معايا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بحب تصون</a:t>
            </a:r>
          </a:p>
          <a:p>
            <a:pPr algn="ctr" rtl="1" eaLnBrk="1" hangingPunct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ولاعمر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نفسي عليك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هاتهون</a:t>
            </a:r>
            <a:br>
              <a:rPr lang="ar-EG" sz="6600" b="1" dirty="0"/>
            </a:br>
            <a:endParaRPr lang="en-US" altLang="en-US" sz="66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931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حبك بان فوق الصليب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كلك حنان حبك عجيب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طول الزمان ولا يوم تخيب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صرخة أمل فيك يا حبيب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59242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192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altLang="en-US" sz="4800" b="1" dirty="0">
                <a:latin typeface="Calibri" panose="020F0502020204030204" pitchFamily="34" charset="0"/>
              </a:rPr>
              <a:t>3-</a:t>
            </a:r>
            <a:r>
              <a:rPr lang="ar-EG" altLang="en-US" sz="6600" b="1" dirty="0">
                <a:latin typeface="Calibri" panose="020F0502020204030204" pitchFamily="34" charset="0"/>
              </a:rPr>
              <a:t>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عديني فوق كل السدود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حبك في قلبي خليه يسود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أنسى القيود وأنسى الفروض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أحيا بكلامك وبالوعود</a:t>
            </a:r>
            <a:br>
              <a:rPr lang="ar-EG" sz="6600" b="1" dirty="0"/>
            </a:br>
            <a:endParaRPr lang="en-US" altLang="en-US" sz="66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904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حبك بان فوق الصليب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كلك حنان حبك عجيب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طول الزمان ولا يوم تخيب </a:t>
            </a:r>
          </a:p>
          <a:p>
            <a:pPr algn="ctr" rtl="1" eaLnBrk="1" hangingPunct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صرخة أمل فيك يا حبيب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92469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2940</TotalTime>
  <Words>132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230</cp:revision>
  <dcterms:created xsi:type="dcterms:W3CDTF">2021-12-07T14:30:00Z</dcterms:created>
  <dcterms:modified xsi:type="dcterms:W3CDTF">2024-10-03T07:54:17Z</dcterms:modified>
</cp:coreProperties>
</file>