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77" r:id="rId3"/>
    <p:sldId id="294" r:id="rId4"/>
    <p:sldId id="29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قلبي </a:t>
            </a:r>
            <a:r>
              <a:rPr lang="ar-EG" sz="7200" b="1" dirty="0" err="1"/>
              <a:t>إنت</a:t>
            </a:r>
            <a:r>
              <a:rPr lang="ar-EG" sz="7200" b="1" dirty="0"/>
              <a:t> </a:t>
            </a:r>
            <a:r>
              <a:rPr lang="ar-EG" sz="7200" b="1" dirty="0" err="1"/>
              <a:t>خايف</a:t>
            </a:r>
            <a:r>
              <a:rPr lang="ar-EG" sz="7200" b="1" dirty="0"/>
              <a:t> ليه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1066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(قلبي </a:t>
            </a:r>
            <a:r>
              <a:rPr lang="ar-EG" sz="6600" b="1" i="0" dirty="0">
                <a:solidFill>
                  <a:srgbClr val="000000"/>
                </a:solidFill>
                <a:effectLst/>
                <a:cs typeface="+mn-cs"/>
              </a:rPr>
              <a:t>إ</a:t>
            </a: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نت </a:t>
            </a:r>
            <a:r>
              <a:rPr lang="ar-SA" sz="6600" b="1" i="0" dirty="0" err="1">
                <a:solidFill>
                  <a:srgbClr val="000000"/>
                </a:solidFill>
                <a:effectLst/>
                <a:cs typeface="+mn-cs"/>
              </a:rPr>
              <a:t>خايف</a:t>
            </a: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 ليه </a:t>
            </a:r>
            <a:endParaRPr lang="en-US" sz="6600" b="1" i="0" dirty="0">
              <a:solidFill>
                <a:srgbClr val="000000"/>
              </a:solidFill>
              <a:effectLst/>
              <a:cs typeface="+mn-cs"/>
            </a:endParaRPr>
          </a:p>
          <a:p>
            <a:pPr algn="ctr" rtl="1"/>
            <a:r>
              <a:rPr lang="ar-SA" sz="6600" b="1" i="0" dirty="0" err="1">
                <a:solidFill>
                  <a:srgbClr val="000000"/>
                </a:solidFill>
                <a:effectLst/>
                <a:cs typeface="+mn-cs"/>
              </a:rPr>
              <a:t>وبتدق</a:t>
            </a: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 بصوت مسموع)2</a:t>
            </a:r>
            <a:b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</a:b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(ناس</a:t>
            </a:r>
            <a:r>
              <a:rPr lang="ar-EG" sz="6600" b="1" i="0" dirty="0">
                <a:solidFill>
                  <a:srgbClr val="000000"/>
                </a:solidFill>
                <a:effectLst/>
                <a:cs typeface="+mn-cs"/>
              </a:rPr>
              <a:t>ي</a:t>
            </a: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 يسوع ولا نسيت</a:t>
            </a:r>
            <a:endParaRPr lang="en-US" sz="6600" b="1" i="0" dirty="0">
              <a:solidFill>
                <a:srgbClr val="000000"/>
              </a:solidFill>
              <a:effectLst/>
              <a:cs typeface="+mn-cs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cs typeface="+mn-cs"/>
              </a:rPr>
              <a:t>إ</a:t>
            </a:r>
            <a: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  <a:t>نه أشبع الجموع)2</a:t>
            </a:r>
            <a:br>
              <a:rPr lang="ar-SA" sz="6600" b="1" i="0" dirty="0">
                <a:solidFill>
                  <a:srgbClr val="000000"/>
                </a:solidFill>
                <a:effectLst/>
                <a:cs typeface="+mn-cs"/>
              </a:rPr>
            </a:br>
            <a:endParaRPr lang="ar-EG" sz="6600" b="1" i="0" dirty="0"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11288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 ده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بيهتم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 بالعصفور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Times New Roman" panose="02020603050405020304" pitchFamily="18" charset="0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 بأكله وشربه وبالطيور</a:t>
            </a:r>
            <a:endParaRPr lang="ar-SA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ماش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ي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معايا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ضلمة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 ونور 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Times New Roman" panose="02020603050405020304" pitchFamily="18" charset="0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Times New Roman" panose="02020603050405020304" pitchFamily="18" charset="0"/>
              </a:rPr>
              <a:t>حبيبي صخر الدهور</a:t>
            </a:r>
            <a:endParaRPr lang="ar-SA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br>
              <a:rPr lang="ar-SA" sz="6600" b="1" dirty="0"/>
            </a:br>
            <a:endParaRPr lang="ar-EG" sz="6600" b="1" i="0" dirty="0"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143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أوعى يا قلب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تخاف تان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يسوع الل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فدان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endParaRPr lang="ar-SA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(مش ممكن أبد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ً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هايسبن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أو </a:t>
            </a:r>
            <a:r>
              <a:rPr lang="ar-SA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هاينسان</a:t>
            </a:r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ـــــــــي</a:t>
            </a:r>
            <a:r>
              <a:rPr lang="ar-SA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)2</a:t>
            </a:r>
          </a:p>
          <a:p>
            <a:br>
              <a:rPr lang="ar-SA" sz="6600" b="1" dirty="0">
                <a:cs typeface="+mn-cs"/>
              </a:rPr>
            </a:br>
            <a:endParaRPr lang="ar-EG" sz="6600" b="1" dirty="0">
              <a:effectLst/>
              <a:latin typeface="jomhuria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768725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3164</TotalTime>
  <Words>79</Words>
  <Application>Microsoft Office PowerPoint</Application>
  <PresentationFormat>عرض على الشاشة (4:3)</PresentationFormat>
  <Paragraphs>15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10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233</cp:revision>
  <dcterms:created xsi:type="dcterms:W3CDTF">2021-12-07T14:30:00Z</dcterms:created>
  <dcterms:modified xsi:type="dcterms:W3CDTF">2024-10-03T08:09:41Z</dcterms:modified>
</cp:coreProperties>
</file>