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94" r:id="rId4"/>
    <p:sldId id="299" r:id="rId5"/>
    <p:sldId id="296" r:id="rId6"/>
    <p:sldId id="300" r:id="rId7"/>
    <p:sldId id="298" r:id="rId8"/>
    <p:sldId id="30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9"/>
            <p14:sldId id="296"/>
            <p14:sldId id="300"/>
            <p14:sldId id="298"/>
            <p14:sldId id="30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40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قلبى</a:t>
            </a:r>
            <a:r>
              <a:rPr lang="ar-EG" sz="7200" b="1" dirty="0"/>
              <a:t> اتعلق بيك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(قَلْبِي اتْعَلَّقْ بِيك)3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وعينَيَّ عَلِيكْ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(أَنَا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مِسْتَنِّيك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تِمِدّ لِي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إيدِيكْ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826475"/>
            <a:ext cx="9144000" cy="641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4400" b="1" dirty="0">
                <a:latin typeface="Calibri" panose="020F0502020204030204" pitchFamily="34" charset="0"/>
              </a:rPr>
              <a:t>1-</a:t>
            </a:r>
            <a:r>
              <a:rPr lang="ar-EG" altLang="en-US" sz="6000" b="1" dirty="0">
                <a:latin typeface="Calibri" panose="020F0502020204030204" pitchFamily="34" charset="0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إنْتَ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كُلّ مَا لِيَّ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وِبْحُبَّكْ يَا فَادِيَّ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مَلْجَإي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وَحِصْنِي صَخْرَتِي الْقَوِيَّة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(وفَرَحِي دَوْمًا فِيكْ )2</a:t>
            </a:r>
            <a:br>
              <a:rPr lang="ar-EG" sz="6000" b="1" dirty="0"/>
            </a:br>
            <a:endParaRPr lang="en-US" altLang="en-US" sz="6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(قَلْبِي اتْعَلَّقْ بِيك)3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وعينَيَّ عَلِيكْ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(أَنَا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مِسْتَنِّيك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تِمِدّ لِي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إيدِيكْ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5303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1041175"/>
            <a:ext cx="9144000" cy="627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4400" b="1" dirty="0">
                <a:latin typeface="Calibri" panose="020F0502020204030204" pitchFamily="34" charset="0"/>
              </a:rPr>
              <a:t>2-</a:t>
            </a:r>
            <a:r>
              <a:rPr lang="ar-EG" altLang="en-US" sz="6000" b="1" dirty="0">
                <a:latin typeface="Calibri" panose="020F0502020204030204" pitchFamily="34" charset="0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لأَنَّكْ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حَبِّيْتنِي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لَمَّا في ضَعْفِي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شَفِيتْنِي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إيدَكْ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الْحِلْوَه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شَالِتْنِي وفي حِضْنَكْ ضَمِّتْنِي 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كَإِبن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مُدَلَّلْ لِيكْ)2</a:t>
            </a:r>
            <a:br>
              <a:rPr lang="ar-EG" sz="6000" b="1" dirty="0"/>
            </a:br>
            <a:endParaRPr lang="en-US" altLang="en-US" sz="6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1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(قَلْبِي اتْعَلَّقْ بِيك)3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وعينَيَّ عَلِيكْ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(أَنَا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مِسْتَنِّيك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تِمِدّ لِي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إيدِيكْ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7150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6127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>
              <a:lnSpc>
                <a:spcPct val="150000"/>
              </a:lnSpc>
            </a:pPr>
            <a:r>
              <a:rPr lang="ar-EG" altLang="en-US" sz="4400" b="1" dirty="0">
                <a:latin typeface="Calibri" panose="020F0502020204030204" pitchFamily="34" charset="0"/>
              </a:rPr>
              <a:t>3-</a:t>
            </a:r>
            <a:r>
              <a:rPr lang="ar-EG" altLang="en-US" sz="6000" b="1" dirty="0">
                <a:latin typeface="Calibri" panose="020F0502020204030204" pitchFamily="34" charset="0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يَسُوع لا سِوَاكْ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قَلْبِي اتْعَلَّقْ بِيكْ رَبِّي مَا أَشْهَاكْ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مَلَكْت كِيَانِي وقَلْبِي وَيَّا لسَانِي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(دَوْمًا يِهْتِفُوا بِيكْ)2</a:t>
            </a:r>
            <a:endParaRPr lang="en-US" altLang="en-US" sz="6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4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(قَلْبِي اتْعَلَّقْ بِيك)3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وعينَيَّ عَلِيكْ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(أَنَا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مِسْتَنِّيك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)3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تِمِدّ لِي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إيدِيكْ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9912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160</Words>
  <Application>Microsoft Office PowerPoint</Application>
  <PresentationFormat>عرض على الشاشة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230</cp:revision>
  <dcterms:created xsi:type="dcterms:W3CDTF">2021-12-07T14:30:00Z</dcterms:created>
  <dcterms:modified xsi:type="dcterms:W3CDTF">2024-10-03T08:04:33Z</dcterms:modified>
</cp:coreProperties>
</file>