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قلي شو ناطر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30789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إيه اللي شو ناطر بعد يا ميت من الجوع</a:t>
            </a:r>
            <a:br>
              <a:rPr lang="ar-EG" sz="4800" b="1" dirty="0"/>
            </a:b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وضايع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مع اللي خبروا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إمبارح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وضاعوا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ما في حدا بها الدني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بيشبع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مثل يسوع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اسأل اللي قبلك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إجوا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ع ها الدني وجاعوا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30789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اللي راحوا وفلوا خلاص ما عاد يلقوا رجوع</a:t>
            </a:r>
            <a:br>
              <a:rPr lang="ar-EG" sz="4800" b="1" dirty="0"/>
            </a:b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ياريت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رب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ع الأرض طاعوا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عاشوا سوا عمر فيه الأمل مقطوع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شو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اتعذبوا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واشتروا وشو فرطوا وباعوا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75413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30789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لا تقول ضاع الوقت والدرب صار قطوع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وهاك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المسيا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ما احترق من علته وجاع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 بال المسيح اللي فتح درب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الممنوع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وشرق ظلام القبر لما ضوى شعاعه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462239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30789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وبالحال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هلأ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إذا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بترجع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إله بخشوع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وبحر المحبة لو نزلت معه ع قاعه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فوق الخدود الصفر يسمح الرب الدموع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والقلب يرقص فرح والكون ما يساعه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361534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102152"/>
            <a:ext cx="9144000" cy="7417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5-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حبيبي أبيض أحمر بطنه من عاج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كلامه مثل العسل كله علاج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كل الدني يا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خيي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اوعى تنهم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وربك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شايف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الحاجة وفيك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بيهتم</a:t>
            </a:r>
            <a:br>
              <a:rPr lang="ar-EG" sz="5400" b="1" dirty="0"/>
            </a:br>
            <a:endParaRPr lang="ar-EG" sz="54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47460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4800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6-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 وإن كان حالك يا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خيي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حال العدم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وعده أمين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وبيسدد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كل احتياج</a:t>
            </a:r>
            <a:br>
              <a:rPr lang="ar-EG" sz="5400" b="1" dirty="0"/>
            </a:br>
            <a:br>
              <a:rPr lang="ar-EG" sz="5400" b="1" dirty="0"/>
            </a:br>
            <a:endParaRPr lang="ar-EG" sz="54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76141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6200"/>
            <a:ext cx="9144000" cy="7001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7-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درب العالم يا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خيي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كله ظلام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تقضي فيه وأيامك كلها آلام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راح دلك ع مسيحي رب السلام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روح اتبعه يا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خيي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بتلقى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العلاج</a:t>
            </a:r>
            <a:br>
              <a:rPr lang="ar-EG" sz="5400" b="1" dirty="0"/>
            </a:br>
            <a:endParaRPr lang="ar-EG" sz="54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4324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54589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8-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ربك واقف ع بابك عمال يدق</a:t>
            </a:r>
            <a:br>
              <a:rPr lang="ar-EG" sz="4800" b="1" dirty="0"/>
            </a:b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يدق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وناطر جوابك وقلبك تا يرق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بظل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مو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شايف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شي غير النق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افتح له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بينور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فيك بنوره الوهاج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531858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28600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9-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يا مسيحي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ياللي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قمت ودست الموت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فتحت لي باب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وقلت لي فوت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راح قولها وماني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خايف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وبأعلى الصوت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شرف ربي حياتي وهدى الأمواج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909072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3169</TotalTime>
  <Words>264</Words>
  <Application>Microsoft Office PowerPoint</Application>
  <PresentationFormat>عرض على الشاشة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233</cp:revision>
  <dcterms:created xsi:type="dcterms:W3CDTF">2021-12-07T14:30:00Z</dcterms:created>
  <dcterms:modified xsi:type="dcterms:W3CDTF">2024-10-03T10:50:45Z</dcterms:modified>
</cp:coreProperties>
</file>