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94" r:id="rId3"/>
    <p:sldId id="277" r:id="rId4"/>
    <p:sldId id="295" r:id="rId5"/>
    <p:sldId id="298" r:id="rId6"/>
    <p:sldId id="297" r:id="rId7"/>
    <p:sldId id="29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94"/>
            <p14:sldId id="277"/>
            <p14:sldId id="295"/>
            <p14:sldId id="298"/>
            <p14:sldId id="297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0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قوة ربي لا أملك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04800"/>
            <a:ext cx="9144000" cy="660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1-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قوه ربي لا أملك! حكمة ليست لدي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عاجز ولست أدرك غايتي فاشفق علي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نحوك عيني وقلبي أعطني وأحسن إلي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شدة فأني معيا قوني وأمسك يدي</a:t>
            </a:r>
            <a:br>
              <a:rPr lang="ar-EG" sz="4800" b="1" dirty="0"/>
            </a:br>
            <a:endParaRPr lang="ar-EG" sz="48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عينيّ ترنو نحوك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قلبي يصبر لك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أرسلا لي نورك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وأهدني بحقك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06989"/>
            <a:ext cx="9144000" cy="6603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2-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سيدي كيف المصير؟ جاهل إني لا أدرى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عالم أنت الخبير خاضع إليك أمري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ضامن لي في المسير صابر فأنت تجري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واثق أنت القدير شاكراً لك طول عمري</a:t>
            </a:r>
            <a:br>
              <a:rPr lang="ar-EG" sz="4800" b="1" dirty="0"/>
            </a:br>
            <a:endParaRPr lang="ar-EG" sz="48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42404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عينيّ ترنو نحوك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قلبي يصبر لك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أرسلا لي نورك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وأهدني بحقك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32138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17517"/>
            <a:ext cx="9144000" cy="5126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3-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غارق في الضعف إني خائر والقلب يدمع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حائر ربي لكني نحوك عينيّ أرفع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لا أعي الكل فأني ناقص والفكر يخدع</a:t>
            </a:r>
            <a:br>
              <a:rPr lang="ar-EG" sz="4800" b="1" dirty="0"/>
            </a:br>
            <a:r>
              <a:rPr lang="ar-EG" sz="4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فأسندن قلبي أعني وأحفظن تكلاني واصنع</a:t>
            </a:r>
            <a:endParaRPr lang="ar-EG" sz="48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174915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عينيّ ترنو نحوك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قلبي يصبر لك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أرسلا لي نورك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Arial" panose="020B0604020202020204" pitchFamily="34" charset="0"/>
                <a:cs typeface="+mn-cs"/>
              </a:rPr>
              <a:t>وأهدني بحقك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EG" sz="6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14326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3173</TotalTime>
  <Words>147</Words>
  <Application>Microsoft Office PowerPoint</Application>
  <PresentationFormat>عرض على الشاشة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234</cp:revision>
  <dcterms:created xsi:type="dcterms:W3CDTF">2021-12-07T14:30:00Z</dcterms:created>
  <dcterms:modified xsi:type="dcterms:W3CDTF">2024-10-03T10:55:10Z</dcterms:modified>
</cp:coreProperties>
</file>