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94" r:id="rId3"/>
    <p:sldId id="277" r:id="rId4"/>
    <p:sldId id="295" r:id="rId5"/>
    <p:sldId id="303" r:id="rId6"/>
    <p:sldId id="305" r:id="rId7"/>
    <p:sldId id="297" r:id="rId8"/>
    <p:sldId id="304" r:id="rId9"/>
    <p:sldId id="30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94"/>
            <p14:sldId id="277"/>
            <p14:sldId id="295"/>
            <p14:sldId id="303"/>
            <p14:sldId id="305"/>
            <p14:sldId id="297"/>
            <p14:sldId id="304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قـــود شعبـــك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954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قود شعبك اللي يحبك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لأرض المواعيد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سير بوجهك قدامنا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وقلبك معانا يا قدير</a:t>
            </a:r>
            <a:br>
              <a:rPr lang="ar-EG" sz="6600" b="1" dirty="0"/>
            </a:br>
            <a:endParaRPr lang="ar-EG" sz="66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أعبر فينا يا فادينا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لبر الأمان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يغلبنا والرب معنا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بأيدة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السلطان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7042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2-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والأرض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بتسجد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رب الجنود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بطول وعرض حتى الفلك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يقدملك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سجود</a:t>
            </a:r>
            <a:br>
              <a:rPr lang="ar-EG" sz="6600" b="1" dirty="0"/>
            </a:br>
            <a:br>
              <a:rPr lang="ar-EG" sz="6600" b="1" dirty="0"/>
            </a:br>
            <a:endParaRPr lang="ar-EG" sz="66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629119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609600"/>
            <a:ext cx="9144000" cy="725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عليك أتكالنا وكل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آمالنا رح تحطم قيود</a:t>
            </a:r>
            <a:br>
              <a:rPr lang="ar-EG" sz="8000" b="1" dirty="0"/>
            </a:br>
            <a:endParaRPr lang="ar-EG" sz="80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592970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أعبر فينا يا فادينا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لبر الأمان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يغلبنا والرب معنا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بأيدة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السلطان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925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430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قادر هو يهدي البحر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ويسكن رياح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يمينه القوة ذراعه الفجر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بيضمد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جراح</a:t>
            </a:r>
            <a:br>
              <a:rPr lang="ar-EG" sz="6600" b="1" dirty="0"/>
            </a:br>
            <a:endParaRPr lang="ar-EG" sz="66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589600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295400"/>
            <a:ext cx="9144000" cy="725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الرب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آبانا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ومن دعانا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راح تهدم سدود</a:t>
            </a:r>
          </a:p>
          <a:p>
            <a:pPr>
              <a:lnSpc>
                <a:spcPct val="150000"/>
              </a:lnSpc>
            </a:pPr>
            <a:br>
              <a:rPr lang="ar-EG" sz="8000" b="1" dirty="0"/>
            </a:br>
            <a:endParaRPr lang="ar-EG" sz="80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644189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أعبر فينا يا فادينا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لبر الأمان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يغلبنا والرب معنا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بأيدة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السلطان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85377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3173</TotalTime>
  <Words>122</Words>
  <Application>Microsoft Office PowerPoint</Application>
  <PresentationFormat>عرض على الشاشة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235</cp:revision>
  <dcterms:created xsi:type="dcterms:W3CDTF">2021-12-07T14:30:00Z</dcterms:created>
  <dcterms:modified xsi:type="dcterms:W3CDTF">2024-10-03T11:02:39Z</dcterms:modified>
</cp:coreProperties>
</file>