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94" r:id="rId3"/>
    <p:sldId id="277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94"/>
            <p14:sldId id="277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/>
              <a:t>قوللي</a:t>
            </a:r>
            <a:r>
              <a:rPr lang="ar-EG" sz="7200" b="1" dirty="0"/>
              <a:t> امتى تفوق وترجع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2282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effectLst/>
                <a:latin typeface="Helvetica Neue"/>
              </a:rPr>
              <a:t>1-</a:t>
            </a:r>
          </a:p>
          <a:p>
            <a:pPr algn="ctr" eaLnBrk="1" hangingPunct="1"/>
            <a:r>
              <a:rPr lang="ar-EG" altLang="en-US" sz="6600" b="1" dirty="0"/>
              <a:t>قو</a:t>
            </a:r>
            <a:r>
              <a:rPr lang="ar-SA" altLang="en-US" sz="6600" b="1" dirty="0"/>
              <a:t>ل</a:t>
            </a:r>
            <a:r>
              <a:rPr lang="ar-EG" altLang="en-US" sz="6600" b="1" dirty="0"/>
              <a:t>لي امتى تفوق وترجع</a:t>
            </a:r>
            <a:endParaRPr lang="ar-SA" altLang="en-US" sz="6600" b="1" dirty="0"/>
          </a:p>
          <a:p>
            <a:pPr algn="ctr" eaLnBrk="1" hangingPunct="1"/>
            <a:r>
              <a:rPr lang="ar-EG" altLang="en-US" sz="6600" b="1" dirty="0"/>
              <a:t>ي</a:t>
            </a:r>
            <a:r>
              <a:rPr lang="ar-SA" altLang="en-US" sz="6600" b="1" dirty="0"/>
              <a:t>ـــ</a:t>
            </a:r>
            <a:r>
              <a:rPr lang="ar-EG" altLang="en-US" sz="6600" b="1" dirty="0"/>
              <a:t>اللي واخ</a:t>
            </a:r>
            <a:r>
              <a:rPr lang="ar-SA" altLang="en-US" sz="6600" b="1" dirty="0"/>
              <a:t>ــــ</a:t>
            </a:r>
            <a:r>
              <a:rPr lang="ar-EG" altLang="en-US" sz="6600" b="1" dirty="0"/>
              <a:t>داك الحي</a:t>
            </a:r>
            <a:r>
              <a:rPr lang="ar-SA" altLang="en-US" sz="6600" b="1" dirty="0"/>
              <a:t>ـ</a:t>
            </a:r>
            <a:r>
              <a:rPr lang="ar-EG" altLang="en-US" sz="6600" b="1" dirty="0"/>
              <a:t>اه</a:t>
            </a:r>
            <a:endParaRPr lang="en-US" altLang="en-US" sz="6600" b="1" dirty="0"/>
          </a:p>
          <a:p>
            <a:pPr algn="ctr" eaLnBrk="1" hangingPunct="1"/>
            <a:r>
              <a:rPr lang="ar-EG" altLang="en-US" sz="6600" b="1" dirty="0"/>
              <a:t>ص</a:t>
            </a:r>
            <a:r>
              <a:rPr lang="ar-SA" altLang="en-US" sz="6600" b="1" dirty="0"/>
              <a:t>ـ</a:t>
            </a:r>
            <a:r>
              <a:rPr lang="ar-EG" altLang="en-US" sz="6600" b="1" dirty="0" err="1"/>
              <a:t>وت</a:t>
            </a:r>
            <a:r>
              <a:rPr lang="ar-EG" altLang="en-US" sz="6600" b="1" dirty="0"/>
              <a:t> إل</a:t>
            </a:r>
            <a:r>
              <a:rPr lang="ar-SA" altLang="en-US" sz="6600" b="1" dirty="0"/>
              <a:t>ـ</a:t>
            </a:r>
            <a:r>
              <a:rPr lang="ar-EG" altLang="en-US" sz="6600" b="1" dirty="0"/>
              <a:t>هك ل</a:t>
            </a:r>
            <a:r>
              <a:rPr lang="ar-SA" altLang="en-US" sz="6600" b="1" dirty="0"/>
              <a:t>ي</a:t>
            </a:r>
            <a:r>
              <a:rPr lang="ar-EG" altLang="en-US" sz="6600" b="1" dirty="0"/>
              <a:t>ك </a:t>
            </a:r>
            <a:r>
              <a:rPr lang="ar-EG" altLang="en-US" sz="6600" b="1" dirty="0" err="1"/>
              <a:t>بينده</a:t>
            </a:r>
            <a:r>
              <a:rPr lang="ar-EG" altLang="en-US" sz="6600" b="1" dirty="0"/>
              <a:t> </a:t>
            </a:r>
            <a:endParaRPr lang="ar-SA" altLang="en-US" sz="6600" b="1" dirty="0"/>
          </a:p>
          <a:p>
            <a:pPr algn="ctr" eaLnBrk="1" hangingPunct="1"/>
            <a:r>
              <a:rPr lang="ar-EG" altLang="en-US" sz="6600" b="1" dirty="0"/>
              <a:t>ت</a:t>
            </a:r>
            <a:r>
              <a:rPr lang="ar-SA" altLang="en-US" sz="6600" b="1" dirty="0"/>
              <a:t>ـــ</a:t>
            </a:r>
            <a:r>
              <a:rPr lang="ar-EG" altLang="en-US" sz="6600" b="1" dirty="0"/>
              <a:t>وب </a:t>
            </a:r>
            <a:r>
              <a:rPr lang="ar-EG" altLang="en-US" sz="6600" b="1" dirty="0" err="1"/>
              <a:t>وإسـمع</a:t>
            </a:r>
            <a:r>
              <a:rPr lang="ar-EG" altLang="en-US" sz="6600" b="1" dirty="0"/>
              <a:t> لــنــداه</a:t>
            </a:r>
          </a:p>
          <a:p>
            <a:pPr algn="ctr" eaLnBrk="1" hangingPunct="1"/>
            <a:endParaRPr lang="en-US" altLang="en-US" sz="6600" b="1" dirty="0"/>
          </a:p>
          <a:p>
            <a:pPr algn="ctr" rtl="1"/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مش </a:t>
            </a:r>
            <a:r>
              <a:rPr lang="ar-EG" altLang="en-US" sz="7200" b="1" dirty="0" err="1">
                <a:solidFill>
                  <a:srgbClr val="005024"/>
                </a:solidFill>
              </a:rPr>
              <a:t>هاتندم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لـو فتحت الـقلب ل</a:t>
            </a:r>
            <a:r>
              <a:rPr lang="ar-SA" altLang="en-US" sz="7200" b="1" dirty="0">
                <a:solidFill>
                  <a:srgbClr val="005024"/>
                </a:solidFill>
              </a:rPr>
              <a:t>ـ</a:t>
            </a:r>
            <a:r>
              <a:rPr lang="ar-EG" altLang="en-US" sz="7200" b="1" dirty="0">
                <a:solidFill>
                  <a:srgbClr val="005024"/>
                </a:solidFill>
              </a:rPr>
              <a:t>يه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مش </a:t>
            </a:r>
            <a:r>
              <a:rPr lang="ar-EG" altLang="en-US" sz="7200" b="1" dirty="0" err="1">
                <a:solidFill>
                  <a:srgbClr val="005024"/>
                </a:solidFill>
              </a:rPr>
              <a:t>هاتعرف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طعم الراحة إلا فيه</a:t>
            </a:r>
          </a:p>
          <a:p>
            <a:pPr rtl="1"/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15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effectLst/>
                <a:latin typeface="Helvetica Neue"/>
              </a:rPr>
              <a:t>2-</a:t>
            </a:r>
          </a:p>
          <a:p>
            <a:pPr algn="ctr" eaLnBrk="1" hangingPunct="1"/>
            <a:r>
              <a:rPr lang="ar-EG" altLang="en-US" sz="6600" b="1" dirty="0"/>
              <a:t>لو ربحت الكون بحاله</a:t>
            </a:r>
            <a:endParaRPr lang="en-US" altLang="en-US" sz="6600" b="1" dirty="0"/>
          </a:p>
          <a:p>
            <a:pPr algn="ctr" eaLnBrk="1" hangingPunct="1"/>
            <a:r>
              <a:rPr lang="ar-EG" altLang="en-US" sz="6600" b="1" dirty="0"/>
              <a:t>وخسرت نفسك يفيد </a:t>
            </a:r>
            <a:r>
              <a:rPr lang="ar-EG" altLang="en-US" sz="6600" b="1" dirty="0" err="1"/>
              <a:t>بإيه</a:t>
            </a:r>
            <a:endParaRPr lang="ar-SA" altLang="en-US" sz="6600" b="1" dirty="0"/>
          </a:p>
          <a:p>
            <a:pPr algn="ctr" eaLnBrk="1" hangingPunct="1"/>
            <a:r>
              <a:rPr lang="ar-EG" altLang="en-US" sz="6600" b="1" dirty="0" err="1"/>
              <a:t>إكـسـب</a:t>
            </a:r>
            <a:r>
              <a:rPr lang="ar-EG" altLang="en-US" sz="6600" b="1" dirty="0"/>
              <a:t> حـياتك سـلّمها له</a:t>
            </a:r>
            <a:endParaRPr lang="en-US" altLang="en-US" sz="6600" b="1" dirty="0"/>
          </a:p>
          <a:p>
            <a:pPr algn="ctr" eaLnBrk="1" hangingPunct="1"/>
            <a:r>
              <a:rPr lang="ar-EG" altLang="en-US" sz="6600" b="1" dirty="0"/>
              <a:t>تلقـى كل الراحة فيه</a:t>
            </a:r>
          </a:p>
        </p:txBody>
      </p:sp>
    </p:spTree>
    <p:extLst>
      <p:ext uri="{BB962C8B-B14F-4D97-AF65-F5344CB8AC3E}">
        <p14:creationId xmlns:p14="http://schemas.microsoft.com/office/powerpoint/2010/main" val="219331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مش </a:t>
            </a:r>
            <a:r>
              <a:rPr lang="ar-EG" altLang="en-US" sz="7200" b="1" dirty="0" err="1">
                <a:solidFill>
                  <a:srgbClr val="005024"/>
                </a:solidFill>
              </a:rPr>
              <a:t>هاتندم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لـو فتحت الـقلب ل</a:t>
            </a:r>
            <a:r>
              <a:rPr lang="ar-SA" altLang="en-US" sz="7200" b="1" dirty="0">
                <a:solidFill>
                  <a:srgbClr val="005024"/>
                </a:solidFill>
              </a:rPr>
              <a:t>ـ</a:t>
            </a:r>
            <a:r>
              <a:rPr lang="ar-EG" altLang="en-US" sz="7200" b="1" dirty="0">
                <a:solidFill>
                  <a:srgbClr val="005024"/>
                </a:solidFill>
              </a:rPr>
              <a:t>يه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مش </a:t>
            </a:r>
            <a:r>
              <a:rPr lang="ar-EG" altLang="en-US" sz="7200" b="1" dirty="0" err="1">
                <a:solidFill>
                  <a:srgbClr val="005024"/>
                </a:solidFill>
              </a:rPr>
              <a:t>هاتعرف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طعم الراحة إلا فيه</a:t>
            </a:r>
          </a:p>
          <a:p>
            <a:pPr rtl="1"/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1460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effectLst/>
                <a:latin typeface="Helvetica Neue"/>
              </a:rPr>
              <a:t>3-</a:t>
            </a:r>
          </a:p>
          <a:p>
            <a:pPr algn="ctr" eaLnBrk="1" hangingPunct="1"/>
            <a:r>
              <a:rPr lang="ar-EG" altLang="en-US" sz="6600" b="1" dirty="0"/>
              <a:t>عيش حياتك للي حبك </a:t>
            </a:r>
            <a:endParaRPr lang="en-US" altLang="en-US" sz="6600" b="1" dirty="0"/>
          </a:p>
          <a:p>
            <a:pPr algn="ctr" eaLnBrk="1" hangingPunct="1"/>
            <a:r>
              <a:rPr lang="ar-EG" altLang="en-US" sz="6600" b="1" dirty="0"/>
              <a:t>ومات </a:t>
            </a:r>
            <a:r>
              <a:rPr lang="ar-EG" altLang="en-US" sz="6600" b="1" dirty="0" err="1"/>
              <a:t>عـشانك</a:t>
            </a:r>
            <a:r>
              <a:rPr lang="ar-EG" altLang="en-US" sz="6600" b="1"/>
              <a:t> ع الصليب</a:t>
            </a:r>
            <a:endParaRPr lang="en-US" altLang="en-US" sz="6600" b="1" dirty="0"/>
          </a:p>
          <a:p>
            <a:pPr algn="ctr" eaLnBrk="1" hangingPunct="1"/>
            <a:r>
              <a:rPr lang="ar-EG" altLang="en-US" sz="6600" b="1" dirty="0"/>
              <a:t>بالسـلام راح يملا قلبك </a:t>
            </a:r>
            <a:endParaRPr lang="en-US" altLang="en-US" sz="6600" b="1" dirty="0"/>
          </a:p>
          <a:p>
            <a:pPr algn="ctr" eaLnBrk="1" hangingPunct="1"/>
            <a:r>
              <a:rPr lang="ar-EG" altLang="en-US" sz="6600" b="1" dirty="0"/>
              <a:t>يبقى لـيـك أعظم نصيب</a:t>
            </a:r>
          </a:p>
        </p:txBody>
      </p:sp>
    </p:spTree>
    <p:extLst>
      <p:ext uri="{BB962C8B-B14F-4D97-AF65-F5344CB8AC3E}">
        <p14:creationId xmlns:p14="http://schemas.microsoft.com/office/powerpoint/2010/main" val="1133338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مش </a:t>
            </a:r>
            <a:r>
              <a:rPr lang="ar-EG" altLang="en-US" sz="7200" b="1" dirty="0" err="1">
                <a:solidFill>
                  <a:srgbClr val="005024"/>
                </a:solidFill>
              </a:rPr>
              <a:t>هاتندم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لـو فتحت الـقلب ل</a:t>
            </a:r>
            <a:r>
              <a:rPr lang="ar-SA" altLang="en-US" sz="7200" b="1" dirty="0">
                <a:solidFill>
                  <a:srgbClr val="005024"/>
                </a:solidFill>
              </a:rPr>
              <a:t>ـ</a:t>
            </a:r>
            <a:r>
              <a:rPr lang="ar-EG" altLang="en-US" sz="7200" b="1" dirty="0">
                <a:solidFill>
                  <a:srgbClr val="005024"/>
                </a:solidFill>
              </a:rPr>
              <a:t>يه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مش </a:t>
            </a:r>
            <a:r>
              <a:rPr lang="ar-EG" altLang="en-US" sz="7200" b="1" dirty="0" err="1">
                <a:solidFill>
                  <a:srgbClr val="005024"/>
                </a:solidFill>
              </a:rPr>
              <a:t>هاتعرف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eaLnBrk="1" hangingPunct="1"/>
            <a:r>
              <a:rPr lang="ar-EG" altLang="en-US" sz="7200" b="1" dirty="0">
                <a:solidFill>
                  <a:srgbClr val="005024"/>
                </a:solidFill>
              </a:rPr>
              <a:t>طعم الراحة إلا فيه</a:t>
            </a:r>
          </a:p>
          <a:p>
            <a:pPr rtl="1"/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89125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3168</TotalTime>
  <Words>118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234</cp:revision>
  <dcterms:created xsi:type="dcterms:W3CDTF">2021-12-07T14:30:00Z</dcterms:created>
  <dcterms:modified xsi:type="dcterms:W3CDTF">2024-10-03T11:05:54Z</dcterms:modified>
</cp:coreProperties>
</file>