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294" r:id="rId4"/>
    <p:sldId id="295" r:id="rId5"/>
    <p:sldId id="296" r:id="rId6"/>
    <p:sldId id="297" r:id="rId7"/>
    <p:sldId id="298" r:id="rId8"/>
    <p:sldId id="29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8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قولي ليه أنكرتني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قول لي لِيه أنكَرتني لِيه  قول لي لِيه وبعتني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أنكَرتنـــــي وِبعتنــــي بتَمَن رِخيص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رِخِيص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وَأنا القُدُّوس يَســـــــــــــــوع اللي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إنتَ</a:t>
            </a: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9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90639"/>
            <a:ext cx="9144000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عَلشَان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اِسم وشَهوة عِين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وَالا عَشَــــان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إدُّوك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قِرشِين</a:t>
            </a:r>
            <a:b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بعت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بكام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يا يَهوذا ومِين 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يشبـِع قلب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الخَاين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مِين</a:t>
            </a: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قول لي لِيه أنكَرتني لِيه  قول لي لِيه وبعتني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أنكَرتنـــــي وِبعتنــــي بتَمَن رِخيص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رِخِيص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وَأنا القُدُّوس يَســـــــــــــــوع اللي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إنتَ</a:t>
            </a: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9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7485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90639"/>
            <a:ext cx="9144000" cy="4924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أتحَــــدَّاك إن كُنت هـــــاتِقدَر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تِنسَى آلامِي وِتِنسَى صَليبــــــي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وِاِسمي اللي اِضطَهَدُوك عَلَشَانه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وِإنتَ اِبنــــــــي الغالي حَبيبــــي</a:t>
            </a: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33062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قول لي لِيه أنكَرتني لِيه  قول لي لِيه وبعتني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أنكَرتنـــــي وِبعتنــــي بتَمَن رِخيص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رِخِيص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وَأنا القُدُّوس يَســـــــــــــــوع اللي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إنتَ</a:t>
            </a: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9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38173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90639"/>
            <a:ext cx="9144000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جَرَّحُوا فِيك وكَمَان عَرُّوك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بعتِنـــــــي عَلَشَانهُم وِباعُــوك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وِإن جَات لَحظَة وفِيها رَمُوك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  <a:t>قلبــي وحُضنـــــــي بيستَنُّوك</a:t>
            </a:r>
            <a:br>
              <a:rPr lang="ar-EG" sz="5400" b="1" i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54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53525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200000"/>
              </a:lnSpc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قول لي لِيه أنكَرتني لِيه  قول لي لِيه وبعتني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أنكَرتنـــــي وِبعتنــــي بتَمَن رِخيص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رِخِيص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وَأنا القُدُّوس يَســـــــــــــــوع اللي </a:t>
            </a:r>
            <a:r>
              <a:rPr lang="ar-EG" sz="4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إنتَ</a:t>
            </a: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لِيه</a:t>
            </a:r>
            <a:b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</a:br>
            <a:endParaRPr lang="ar-EG" sz="9600" b="1" i="0" dirty="0">
              <a:solidFill>
                <a:srgbClr val="005024"/>
              </a:solidFill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4520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3169</TotalTime>
  <Words>169</Words>
  <Application>Microsoft Office PowerPoint</Application>
  <PresentationFormat>عرض على الشاشة (4:3)</PresentationFormat>
  <Paragraphs>10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233</cp:revision>
  <dcterms:created xsi:type="dcterms:W3CDTF">2021-12-07T14:30:00Z</dcterms:created>
  <dcterms:modified xsi:type="dcterms:W3CDTF">2024-10-03T11:11:52Z</dcterms:modified>
</cp:coreProperties>
</file>