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5" r:id="rId2"/>
    <p:sldId id="277" r:id="rId3"/>
    <p:sldId id="294" r:id="rId4"/>
    <p:sldId id="295" r:id="rId5"/>
    <p:sldId id="300" r:id="rId6"/>
    <p:sldId id="297" r:id="rId7"/>
    <p:sldId id="301" r:id="rId8"/>
    <p:sldId id="299" r:id="rId9"/>
    <p:sldId id="302" r:id="rId10"/>
    <p:sldId id="29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277"/>
            <p14:sldId id="294"/>
            <p14:sldId id="295"/>
            <p14:sldId id="300"/>
            <p14:sldId id="297"/>
            <p14:sldId id="301"/>
            <p14:sldId id="299"/>
            <p14:sldId id="302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9" d="100"/>
          <a:sy n="69" d="100"/>
        </p:scale>
        <p:origin x="40" y="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3395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/>
              <a:t>قوم وانهض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990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dirty="0">
                <a:cs typeface="+mn-cs"/>
              </a:rPr>
              <a:t>قوم وانهض </a:t>
            </a:r>
            <a:r>
              <a:rPr lang="ar-EG" sz="6600" b="1" dirty="0" err="1">
                <a:cs typeface="+mn-cs"/>
              </a:rPr>
              <a:t>تاني</a:t>
            </a:r>
            <a:r>
              <a:rPr lang="ar-EG" sz="6600" b="1" dirty="0">
                <a:cs typeface="+mn-cs"/>
              </a:rPr>
              <a:t> يا رب </a:t>
            </a:r>
          </a:p>
          <a:p>
            <a:pPr algn="ctr" rtl="1"/>
            <a:r>
              <a:rPr lang="ar-EG" sz="6600" b="1" dirty="0">
                <a:cs typeface="+mn-cs"/>
              </a:rPr>
              <a:t>وخلي عدوك ساكت </a:t>
            </a:r>
            <a:br>
              <a:rPr lang="ar-EG" sz="6600" b="1" dirty="0">
                <a:cs typeface="+mn-cs"/>
              </a:rPr>
            </a:br>
            <a:r>
              <a:rPr lang="ar-EG" sz="6600" b="1" dirty="0">
                <a:cs typeface="+mn-cs"/>
              </a:rPr>
              <a:t>حتي ان كان في شعوب </a:t>
            </a:r>
          </a:p>
          <a:p>
            <a:pPr algn="ctr" rtl="1"/>
            <a:r>
              <a:rPr lang="ar-EG" sz="6600" b="1" dirty="0">
                <a:cs typeface="+mn-cs"/>
              </a:rPr>
              <a:t>وممالك علي ابنك تتاَمر </a:t>
            </a:r>
            <a:endParaRPr lang="ar-EG" sz="9600" b="1" i="0" dirty="0">
              <a:solidFill>
                <a:srgbClr val="005024"/>
              </a:solidFill>
              <a:effectLst/>
              <a:latin typeface="jomhuria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468154"/>
            <a:ext cx="91440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>
                <a:solidFill>
                  <a:srgbClr val="005024"/>
                </a:solidFill>
              </a:rPr>
              <a:t>القرار:</a:t>
            </a:r>
            <a:br>
              <a:rPr lang="ar-EG" sz="6600" b="1" dirty="0">
                <a:solidFill>
                  <a:srgbClr val="005024"/>
                </a:solidFill>
              </a:rPr>
            </a:br>
            <a:r>
              <a:rPr lang="ar-EG" sz="6600" b="1" dirty="0">
                <a:solidFill>
                  <a:srgbClr val="005024"/>
                </a:solidFill>
              </a:rPr>
              <a:t>(بين نصرتي فيك </a:t>
            </a:r>
          </a:p>
          <a:p>
            <a:pPr algn="ctr" rtl="1"/>
            <a:r>
              <a:rPr lang="ar-EG" sz="6600" b="1" dirty="0">
                <a:solidFill>
                  <a:srgbClr val="005024"/>
                </a:solidFill>
              </a:rPr>
              <a:t>علي هتاف طالبيك)2</a:t>
            </a:r>
            <a:br>
              <a:rPr lang="ar-EG" sz="6600" b="1" dirty="0">
                <a:solidFill>
                  <a:srgbClr val="005024"/>
                </a:solidFill>
              </a:rPr>
            </a:br>
            <a:r>
              <a:rPr lang="ar-EG" sz="6600" b="1" dirty="0">
                <a:solidFill>
                  <a:srgbClr val="005024"/>
                </a:solidFill>
              </a:rPr>
              <a:t>(أشهد وأعلن أني مسيحك </a:t>
            </a:r>
          </a:p>
          <a:p>
            <a:pPr algn="ctr" rtl="1"/>
            <a:r>
              <a:rPr lang="ar-EG" sz="6600" b="1" dirty="0">
                <a:solidFill>
                  <a:srgbClr val="005024"/>
                </a:solidFill>
              </a:rPr>
              <a:t>وأسمي علي كفيك)2</a:t>
            </a:r>
            <a:endParaRPr lang="ar-EG" sz="6600" b="1" i="0" dirty="0">
              <a:solidFill>
                <a:srgbClr val="005024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18049343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066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dirty="0">
                <a:cs typeface="+mn-cs"/>
              </a:rPr>
              <a:t>سيفك جاهز قاطع لامع </a:t>
            </a:r>
          </a:p>
          <a:p>
            <a:pPr algn="ctr" rtl="1"/>
            <a:r>
              <a:rPr lang="ar-EG" sz="6600" b="1" dirty="0">
                <a:cs typeface="+mn-cs"/>
              </a:rPr>
              <a:t>مربوط علي حقويك </a:t>
            </a:r>
            <a:br>
              <a:rPr lang="ar-EG" sz="6600" b="1" dirty="0">
                <a:cs typeface="+mn-cs"/>
              </a:rPr>
            </a:br>
            <a:r>
              <a:rPr lang="ar-EG" sz="6600" b="1" dirty="0">
                <a:cs typeface="+mn-cs"/>
              </a:rPr>
              <a:t>لما عدوي شافك ربي </a:t>
            </a:r>
          </a:p>
          <a:p>
            <a:pPr algn="ctr" rtl="1"/>
            <a:r>
              <a:rPr lang="ar-EG" sz="6600" b="1" dirty="0">
                <a:cs typeface="+mn-cs"/>
              </a:rPr>
              <a:t>لحس في تراب رجليك</a:t>
            </a:r>
            <a:endParaRPr lang="ar-EG" sz="7200" b="1" i="0" dirty="0">
              <a:solidFill>
                <a:srgbClr val="005024"/>
              </a:solidFill>
              <a:effectLst/>
              <a:latin typeface="jomhuria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5795294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468154"/>
            <a:ext cx="91440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>
                <a:solidFill>
                  <a:srgbClr val="005024"/>
                </a:solidFill>
              </a:rPr>
              <a:t>القرار:</a:t>
            </a:r>
            <a:br>
              <a:rPr lang="ar-EG" sz="6600" b="1" dirty="0">
                <a:solidFill>
                  <a:srgbClr val="005024"/>
                </a:solidFill>
              </a:rPr>
            </a:br>
            <a:r>
              <a:rPr lang="ar-EG" sz="6600" b="1" dirty="0">
                <a:solidFill>
                  <a:srgbClr val="005024"/>
                </a:solidFill>
              </a:rPr>
              <a:t>(بين نصرتي فيك </a:t>
            </a:r>
          </a:p>
          <a:p>
            <a:pPr algn="ctr" rtl="1"/>
            <a:r>
              <a:rPr lang="ar-EG" sz="6600" b="1" dirty="0">
                <a:solidFill>
                  <a:srgbClr val="005024"/>
                </a:solidFill>
              </a:rPr>
              <a:t>علي هتاف طالبيك)2</a:t>
            </a:r>
            <a:br>
              <a:rPr lang="ar-EG" sz="6600" b="1" dirty="0">
                <a:solidFill>
                  <a:srgbClr val="005024"/>
                </a:solidFill>
              </a:rPr>
            </a:br>
            <a:r>
              <a:rPr lang="ar-EG" sz="6600" b="1" dirty="0">
                <a:solidFill>
                  <a:srgbClr val="005024"/>
                </a:solidFill>
              </a:rPr>
              <a:t>(أشهد وأعلن أني مسيحك </a:t>
            </a:r>
          </a:p>
          <a:p>
            <a:pPr algn="ctr" rtl="1"/>
            <a:r>
              <a:rPr lang="ar-EG" sz="6600" b="1" dirty="0">
                <a:solidFill>
                  <a:srgbClr val="005024"/>
                </a:solidFill>
              </a:rPr>
              <a:t>وأسمي علي كفيك)2</a:t>
            </a:r>
            <a:endParaRPr lang="ar-EG" sz="6600" b="1" i="0" dirty="0">
              <a:solidFill>
                <a:srgbClr val="005024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36401939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990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dirty="0">
                <a:cs typeface="+mn-cs"/>
              </a:rPr>
              <a:t>انت الاسد الغالب خارج </a:t>
            </a:r>
          </a:p>
          <a:p>
            <a:pPr algn="ctr" rtl="1"/>
            <a:r>
              <a:rPr lang="ar-EG" sz="6600" b="1" dirty="0">
                <a:cs typeface="+mn-cs"/>
              </a:rPr>
              <a:t>من سبط يهوذا </a:t>
            </a:r>
            <a:br>
              <a:rPr lang="ar-EG" sz="6600" b="1" dirty="0">
                <a:cs typeface="+mn-cs"/>
              </a:rPr>
            </a:br>
            <a:r>
              <a:rPr lang="ar-EG" sz="6600" b="1" dirty="0">
                <a:cs typeface="+mn-cs"/>
              </a:rPr>
              <a:t>صاعد فاتك معلن غيرتك</a:t>
            </a:r>
          </a:p>
          <a:p>
            <a:pPr algn="ctr" rtl="1"/>
            <a:r>
              <a:rPr lang="ar-EG" sz="6600" b="1" dirty="0">
                <a:cs typeface="+mn-cs"/>
              </a:rPr>
              <a:t> سامع لعروسك</a:t>
            </a:r>
            <a:endParaRPr lang="ar-EG" sz="7200" b="1" i="0" dirty="0">
              <a:solidFill>
                <a:srgbClr val="005024"/>
              </a:solidFill>
              <a:effectLst/>
              <a:latin typeface="jomhuria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0909375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468154"/>
            <a:ext cx="91440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>
                <a:solidFill>
                  <a:srgbClr val="005024"/>
                </a:solidFill>
              </a:rPr>
              <a:t>القرار:</a:t>
            </a:r>
            <a:br>
              <a:rPr lang="ar-EG" sz="6600" b="1" dirty="0">
                <a:solidFill>
                  <a:srgbClr val="005024"/>
                </a:solidFill>
              </a:rPr>
            </a:br>
            <a:r>
              <a:rPr lang="ar-EG" sz="6600" b="1" dirty="0">
                <a:solidFill>
                  <a:srgbClr val="005024"/>
                </a:solidFill>
              </a:rPr>
              <a:t>(بين نصرتي فيك </a:t>
            </a:r>
          </a:p>
          <a:p>
            <a:pPr algn="ctr" rtl="1"/>
            <a:r>
              <a:rPr lang="ar-EG" sz="6600" b="1" dirty="0">
                <a:solidFill>
                  <a:srgbClr val="005024"/>
                </a:solidFill>
              </a:rPr>
              <a:t>علي هتاف طالبيك)2</a:t>
            </a:r>
            <a:br>
              <a:rPr lang="ar-EG" sz="6600" b="1" dirty="0">
                <a:solidFill>
                  <a:srgbClr val="005024"/>
                </a:solidFill>
              </a:rPr>
            </a:br>
            <a:r>
              <a:rPr lang="ar-EG" sz="6600" b="1" dirty="0">
                <a:solidFill>
                  <a:srgbClr val="005024"/>
                </a:solidFill>
              </a:rPr>
              <a:t>(أشهد وأعلن أني مسيحك </a:t>
            </a:r>
          </a:p>
          <a:p>
            <a:pPr algn="ctr" rtl="1"/>
            <a:r>
              <a:rPr lang="ar-EG" sz="6600" b="1" dirty="0">
                <a:solidFill>
                  <a:srgbClr val="005024"/>
                </a:solidFill>
              </a:rPr>
              <a:t>وأسمي علي كفيك)2</a:t>
            </a:r>
            <a:endParaRPr lang="ar-EG" sz="6600" b="1" i="0" dirty="0">
              <a:solidFill>
                <a:srgbClr val="005024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20620157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1066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dirty="0">
                <a:cs typeface="+mn-cs"/>
              </a:rPr>
              <a:t>مادد </a:t>
            </a:r>
            <a:r>
              <a:rPr lang="ar-EG" sz="6600" b="1" dirty="0" err="1">
                <a:cs typeface="+mn-cs"/>
              </a:rPr>
              <a:t>إيدك</a:t>
            </a:r>
            <a:r>
              <a:rPr lang="ar-EG" sz="6600" b="1" dirty="0">
                <a:cs typeface="+mn-cs"/>
              </a:rPr>
              <a:t> علي أعداءك</a:t>
            </a:r>
          </a:p>
          <a:p>
            <a:pPr algn="ctr" rtl="1"/>
            <a:r>
              <a:rPr lang="ar-EG" sz="6600" b="1" dirty="0">
                <a:cs typeface="+mn-cs"/>
              </a:rPr>
              <a:t> </a:t>
            </a:r>
            <a:r>
              <a:rPr lang="ar-SA" sz="6600" b="1" dirty="0">
                <a:cs typeface="+mn-cs"/>
              </a:rPr>
              <a:t>روحك يحاصرهم</a:t>
            </a:r>
            <a:r>
              <a:rPr lang="ar-EG" sz="6600" b="1" dirty="0">
                <a:cs typeface="+mn-cs"/>
              </a:rPr>
              <a:t> </a:t>
            </a:r>
            <a:br>
              <a:rPr lang="ar-EG" sz="6600" b="1" dirty="0">
                <a:cs typeface="+mn-cs"/>
              </a:rPr>
            </a:br>
            <a:r>
              <a:rPr lang="ar-EG" sz="6600" b="1" dirty="0">
                <a:cs typeface="+mn-cs"/>
              </a:rPr>
              <a:t>صوتك يحيي الميت </a:t>
            </a:r>
            <a:r>
              <a:rPr lang="ar-SA" sz="6600" b="1" dirty="0">
                <a:cs typeface="+mn-cs"/>
              </a:rPr>
              <a:t>فيهم</a:t>
            </a:r>
            <a:endParaRPr lang="ar-EG" sz="6600" b="1" dirty="0">
              <a:cs typeface="+mn-cs"/>
            </a:endParaRPr>
          </a:p>
          <a:p>
            <a:pPr algn="ctr" rtl="1"/>
            <a:r>
              <a:rPr lang="ar-EG" sz="6600" b="1" dirty="0">
                <a:cs typeface="+mn-cs"/>
              </a:rPr>
              <a:t> واللي رفس </a:t>
            </a:r>
            <a:r>
              <a:rPr lang="ar-SA" sz="6600" b="1" dirty="0">
                <a:cs typeface="+mn-cs"/>
              </a:rPr>
              <a:t>منهم</a:t>
            </a:r>
            <a:endParaRPr lang="ar-EG" sz="7200" b="1" i="0" dirty="0">
              <a:solidFill>
                <a:srgbClr val="005024"/>
              </a:solidFill>
              <a:effectLst/>
              <a:latin typeface="jomhuria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8733468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468154"/>
            <a:ext cx="91440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>
                <a:solidFill>
                  <a:srgbClr val="005024"/>
                </a:solidFill>
              </a:rPr>
              <a:t>القرار:</a:t>
            </a:r>
            <a:br>
              <a:rPr lang="ar-EG" sz="6600" b="1" dirty="0">
                <a:solidFill>
                  <a:srgbClr val="005024"/>
                </a:solidFill>
              </a:rPr>
            </a:br>
            <a:r>
              <a:rPr lang="ar-EG" sz="6600" b="1" dirty="0">
                <a:solidFill>
                  <a:srgbClr val="005024"/>
                </a:solidFill>
              </a:rPr>
              <a:t>(بين نصرتي فيك </a:t>
            </a:r>
          </a:p>
          <a:p>
            <a:pPr algn="ctr" rtl="1"/>
            <a:r>
              <a:rPr lang="ar-EG" sz="6600" b="1" dirty="0">
                <a:solidFill>
                  <a:srgbClr val="005024"/>
                </a:solidFill>
              </a:rPr>
              <a:t>علي هتاف طالبيك)2</a:t>
            </a:r>
            <a:br>
              <a:rPr lang="ar-EG" sz="6600" b="1" dirty="0">
                <a:solidFill>
                  <a:srgbClr val="005024"/>
                </a:solidFill>
              </a:rPr>
            </a:br>
            <a:r>
              <a:rPr lang="ar-EG" sz="6600" b="1" dirty="0">
                <a:solidFill>
                  <a:srgbClr val="005024"/>
                </a:solidFill>
              </a:rPr>
              <a:t>(أشهد وأعلن أني مسيحك </a:t>
            </a:r>
          </a:p>
          <a:p>
            <a:pPr algn="ctr" rtl="1"/>
            <a:r>
              <a:rPr lang="ar-EG" sz="6600" b="1" dirty="0">
                <a:solidFill>
                  <a:srgbClr val="005024"/>
                </a:solidFill>
              </a:rPr>
              <a:t>وأسمي علي كفيك)2</a:t>
            </a:r>
            <a:endParaRPr lang="ar-EG" sz="6600" b="1" i="0" dirty="0">
              <a:solidFill>
                <a:srgbClr val="005024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363306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3169</TotalTime>
  <Words>160</Words>
  <Application>Microsoft Office PowerPoint</Application>
  <PresentationFormat>عرض على الشاشة (4:3)</PresentationFormat>
  <Paragraphs>26</Paragraphs>
  <Slides>10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4" baseType="lpstr">
      <vt:lpstr>Arial</vt:lpstr>
      <vt:lpstr>Calibri</vt:lpstr>
      <vt:lpstr>jomhuria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235</cp:revision>
  <dcterms:created xsi:type="dcterms:W3CDTF">2021-12-07T14:30:00Z</dcterms:created>
  <dcterms:modified xsi:type="dcterms:W3CDTF">2024-10-03T11:15:19Z</dcterms:modified>
</cp:coreProperties>
</file>