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9" d="100"/>
          <a:sy n="99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كالحالميــــن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كالحالمين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صرنا بيسوع</a:t>
            </a:r>
            <a:br>
              <a:rPr lang="ar-EG" sz="8800" b="1" dirty="0">
                <a:solidFill>
                  <a:srgbClr val="005024"/>
                </a:solidFill>
                <a:cs typeface="+mn-cs"/>
              </a:rPr>
            </a:br>
            <a:endParaRPr lang="ar-EG" sz="88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10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حينئذ قالوا بين الأمم أن الرب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قد عظم العمل مع هؤلاء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حينئذ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إمتلأت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أفواهنا ضحكاً وألسنتنا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إمتلأت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ترنماً</a:t>
            </a:r>
            <a:br>
              <a:rPr lang="ar-EG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عظم الربُ العمل لنا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وصرنا فرحين كالحالمين</a:t>
            </a:r>
            <a:br>
              <a:rPr lang="ar-EG" sz="8000" b="1" dirty="0">
                <a:cs typeface="+mn-cs"/>
              </a:rPr>
            </a:br>
            <a:endParaRPr lang="ar-EG" sz="80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2662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كالحالمين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صرنا بيسوع</a:t>
            </a:r>
            <a:br>
              <a:rPr lang="ar-EG" sz="8800" b="1" dirty="0">
                <a:solidFill>
                  <a:srgbClr val="005024"/>
                </a:solidFill>
                <a:cs typeface="+mn-cs"/>
              </a:rPr>
            </a:br>
            <a:endParaRPr lang="ar-EG" sz="88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1560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100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عندما رد الرب سبينا عندها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زال كل خزينا وخلصنا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كسر الفخ وأفلتنا وحمل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عنا أوجاعنا وشفانا</a:t>
            </a:r>
            <a:br>
              <a:rPr lang="ar-EG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54898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عظم الربُ العمل لنا </a:t>
            </a:r>
          </a:p>
          <a:p>
            <a:pPr algn="ctr" rtl="1">
              <a:lnSpc>
                <a:spcPct val="150000"/>
              </a:lnSpc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وصرنا فرحين كالحالمين</a:t>
            </a:r>
            <a:br>
              <a:rPr lang="ar-EG" sz="8000" b="1" dirty="0">
                <a:cs typeface="+mn-cs"/>
              </a:rPr>
            </a:br>
            <a:endParaRPr lang="ar-EG" sz="80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5102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كالحالمين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صرنا بيسوع</a:t>
            </a:r>
            <a:br>
              <a:rPr lang="ar-EG" sz="8800" b="1" dirty="0">
                <a:solidFill>
                  <a:srgbClr val="005024"/>
                </a:solidFill>
                <a:cs typeface="+mn-cs"/>
              </a:rPr>
            </a:br>
            <a:endParaRPr lang="ar-EG" sz="88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46456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77</Words>
  <Application>Microsoft Office PowerPoint</Application>
  <PresentationFormat>عرض على الشاشة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233</cp:revision>
  <dcterms:created xsi:type="dcterms:W3CDTF">2021-12-07T14:30:00Z</dcterms:created>
  <dcterms:modified xsi:type="dcterms:W3CDTF">2022-11-25T12:23:30Z</dcterms:modified>
</cp:coreProperties>
</file>