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277" r:id="rId3"/>
    <p:sldId id="294" r:id="rId4"/>
    <p:sldId id="295" r:id="rId5"/>
    <p:sldId id="296" r:id="rId6"/>
    <p:sldId id="297" r:id="rId7"/>
    <p:sldId id="298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277"/>
            <p14:sldId id="294"/>
            <p14:sldId id="295"/>
            <p14:sldId id="296"/>
            <p14:sldId id="297"/>
            <p14:sldId id="298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9" d="100"/>
          <a:sy n="69" d="100"/>
        </p:scale>
        <p:origin x="64" y="16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3395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كان في البستان قبر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</a:t>
            </a:r>
          </a:p>
          <a:p>
            <a:pPr algn="ctr" rtl="1">
              <a:lnSpc>
                <a:spcPct val="150000"/>
              </a:lnSpc>
            </a:pP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 كان في البستان قبر .. وضعوا فيه الحبيب</a:t>
            </a:r>
          </a:p>
          <a:p>
            <a:pPr algn="ctr" rtl="1">
              <a:lnSpc>
                <a:spcPct val="150000"/>
              </a:lnSpc>
            </a:pP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دفنوا معه رجائي .. وخلاصي والنصيب</a:t>
            </a:r>
          </a:p>
          <a:p>
            <a:pPr algn="ctr" rtl="1">
              <a:lnSpc>
                <a:spcPct val="150000"/>
              </a:lnSpc>
            </a:pP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دونها لعمر سراب .. ليس فيه ما يطيب</a:t>
            </a:r>
          </a:p>
          <a:p>
            <a:pPr algn="ctr" rtl="1">
              <a:lnSpc>
                <a:spcPct val="150000"/>
              </a:lnSpc>
            </a:pP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وحياة الناس وهم .. رحلة القبر الرهيب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762298"/>
            <a:ext cx="9144000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القرار:</a:t>
            </a:r>
            <a:b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</a:b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لكنه قد قام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مجداً له قد قام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يسوع حقاً قام</a:t>
            </a:r>
          </a:p>
          <a:p>
            <a:br>
              <a:rPr lang="ar-EG" sz="7200" b="1" dirty="0">
                <a:solidFill>
                  <a:srgbClr val="005024"/>
                </a:solidFill>
              </a:rPr>
            </a:br>
            <a:br>
              <a:rPr lang="ar-EG" sz="7200" b="1" dirty="0">
                <a:solidFill>
                  <a:srgbClr val="005024"/>
                </a:solidFill>
              </a:rPr>
            </a:br>
            <a:endParaRPr lang="ar-EG" sz="7200" b="1" i="0" dirty="0">
              <a:solidFill>
                <a:srgbClr val="005024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18049343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534744"/>
            <a:ext cx="9144000" cy="61708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</a:rPr>
              <a:t>دائسًا هول الردى .. سائدا فوق العدى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</a:rPr>
              <a:t>فاتحًا باب </a:t>
            </a:r>
            <a:r>
              <a:rPr lang="ar-EG" sz="5400" b="1" i="0" dirty="0" err="1">
                <a:solidFill>
                  <a:srgbClr val="005024"/>
                </a:solidFill>
                <a:effectLst/>
                <a:latin typeface="Helvetica Neue"/>
              </a:rPr>
              <a:t>السما</a:t>
            </a: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</a:rPr>
              <a:t> .. ضامنا ًذاك الرجا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 err="1">
                <a:solidFill>
                  <a:srgbClr val="005024"/>
                </a:solidFill>
                <a:effectLst/>
                <a:latin typeface="Helvetica Neue"/>
              </a:rPr>
              <a:t>هللويا</a:t>
            </a: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</a:rPr>
              <a:t> لي رجاء .. فكما قام أقوم</a:t>
            </a:r>
            <a:br>
              <a:rPr lang="ar-EG" sz="5400" b="1" i="0" dirty="0">
                <a:solidFill>
                  <a:srgbClr val="005024"/>
                </a:solidFill>
                <a:effectLst/>
                <a:latin typeface="Helvetica Neue"/>
              </a:rPr>
            </a:b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</a:rPr>
              <a:t>به أحيا فحياتي .. معه للدهر تدوم</a:t>
            </a:r>
            <a:br>
              <a:rPr lang="ar-EG" sz="5400" b="1" i="0" dirty="0">
                <a:solidFill>
                  <a:srgbClr val="005024"/>
                </a:solidFill>
                <a:effectLst/>
                <a:latin typeface="Helvetica Neue"/>
              </a:rPr>
            </a:br>
            <a:endParaRPr lang="ar-EG" sz="5400" b="1" i="0" dirty="0">
              <a:solidFill>
                <a:srgbClr val="005024"/>
              </a:solidFill>
              <a:effectLst/>
              <a:latin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8233261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 </a:t>
            </a: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 لو كيوم السبت مر .. فجر ذاك الأحد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لو حنوط </a:t>
            </a:r>
            <a:r>
              <a:rPr lang="ar-EG" sz="5400" b="1" i="0" dirty="0" err="1">
                <a:solidFill>
                  <a:srgbClr val="000000"/>
                </a:solidFill>
                <a:effectLst/>
                <a:latin typeface="Helvetica Neue"/>
              </a:rPr>
              <a:t>المريمات</a:t>
            </a: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 .. صار طيب الجسد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لغدا رعباً مسيري .. نحو مجهول الغد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بينما إبليس خصمي .. حاكمي للأبد</a:t>
            </a:r>
          </a:p>
          <a:p>
            <a:pPr>
              <a:lnSpc>
                <a:spcPct val="150000"/>
              </a:lnSpc>
            </a:pPr>
            <a:br>
              <a:rPr lang="ar-EG" sz="5400" b="1" dirty="0"/>
            </a:br>
            <a:endParaRPr lang="ar-EG" sz="54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5881520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686098"/>
            <a:ext cx="9144000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القرار:</a:t>
            </a:r>
            <a:b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</a:b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لكنه قد قام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مجداً له قد قام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يسوع حقاً قام</a:t>
            </a:r>
          </a:p>
          <a:p>
            <a:br>
              <a:rPr lang="ar-EG" sz="7200" b="1" dirty="0">
                <a:solidFill>
                  <a:srgbClr val="005024"/>
                </a:solidFill>
              </a:rPr>
            </a:br>
            <a:br>
              <a:rPr lang="ar-EG" sz="7200" b="1" dirty="0">
                <a:solidFill>
                  <a:srgbClr val="005024"/>
                </a:solidFill>
              </a:rPr>
            </a:br>
            <a:endParaRPr lang="ar-EG" sz="7200" b="1" i="0" dirty="0">
              <a:solidFill>
                <a:srgbClr val="005024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5422898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534744"/>
            <a:ext cx="9144000" cy="61708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</a:rPr>
              <a:t>دائسًا هول الردى .. سائدا فوق العدى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</a:rPr>
              <a:t>فاتحًا باب </a:t>
            </a:r>
            <a:r>
              <a:rPr lang="ar-EG" sz="5400" b="1" i="0" dirty="0" err="1">
                <a:solidFill>
                  <a:srgbClr val="005024"/>
                </a:solidFill>
                <a:effectLst/>
                <a:latin typeface="Helvetica Neue"/>
              </a:rPr>
              <a:t>السما</a:t>
            </a: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</a:rPr>
              <a:t> .. ضامنا ًذاك الرجا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 err="1">
                <a:solidFill>
                  <a:srgbClr val="005024"/>
                </a:solidFill>
                <a:effectLst/>
                <a:latin typeface="Helvetica Neue"/>
              </a:rPr>
              <a:t>هللويا</a:t>
            </a: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</a:rPr>
              <a:t> لي رجاء .. فكما قام أقوم</a:t>
            </a:r>
            <a:br>
              <a:rPr lang="ar-EG" sz="5400" b="1" i="0" dirty="0">
                <a:solidFill>
                  <a:srgbClr val="005024"/>
                </a:solidFill>
                <a:effectLst/>
                <a:latin typeface="Helvetica Neue"/>
              </a:rPr>
            </a:b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</a:rPr>
              <a:t>به أحيا فحياتي .. معه للدهر تدوم</a:t>
            </a:r>
            <a:br>
              <a:rPr lang="ar-EG" sz="5400" b="1" i="0" dirty="0">
                <a:solidFill>
                  <a:srgbClr val="005024"/>
                </a:solidFill>
                <a:effectLst/>
                <a:latin typeface="Helvetica Neue"/>
              </a:rPr>
            </a:br>
            <a:endParaRPr lang="ar-EG" sz="5400" b="1" i="0" dirty="0">
              <a:solidFill>
                <a:srgbClr val="005024"/>
              </a:solidFill>
              <a:effectLst/>
              <a:latin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7999615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3170</TotalTime>
  <Words>158</Words>
  <Application>Microsoft Office PowerPoint</Application>
  <PresentationFormat>عرض على الشاشة (4:3)</PresentationFormat>
  <Paragraphs>27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3" baseType="lpstr">
      <vt:lpstr>Arial</vt:lpstr>
      <vt:lpstr>Calibri</vt:lpstr>
      <vt:lpstr>Helvetica Neue</vt:lpstr>
      <vt:lpstr>jomhuria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235</cp:revision>
  <dcterms:created xsi:type="dcterms:W3CDTF">2021-12-07T14:30:00Z</dcterms:created>
  <dcterms:modified xsi:type="dcterms:W3CDTF">2024-10-04T10:22:17Z</dcterms:modified>
</cp:coreProperties>
</file>