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77" r:id="rId3"/>
    <p:sldId id="294" r:id="rId4"/>
    <p:sldId id="295" r:id="rId5"/>
    <p:sldId id="29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كان نفسي ربي كل الدنيا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كان نفسي ربي كل الدنيا أجيبها ليك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لكن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مكنش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قصاد حنانك ده يوفيك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ولو قدرت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أجيبلك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حاجة وأهديك</a:t>
            </a:r>
            <a:br>
              <a:rPr lang="ar-EG" sz="5400" b="1" dirty="0">
                <a:cs typeface="+mn-cs"/>
              </a:rPr>
            </a:b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مملكش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غير قلبي اللي ساجد عند رجليك</a:t>
            </a:r>
            <a:br>
              <a:rPr lang="ar-EG" sz="5400" b="1" dirty="0">
                <a:cs typeface="+mn-cs"/>
              </a:rPr>
            </a:br>
            <a:endParaRPr lang="ar-EG" sz="115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83359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انت إلهي .. انت أبويا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انت حبيبي وكل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المنى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بحبك ودايماً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هاعيش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في حضورك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ياللي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حبتني .. بحبك أنا</a:t>
            </a:r>
          </a:p>
          <a:p>
            <a:br>
              <a:rPr lang="ar-EG" sz="6000" b="1" dirty="0">
                <a:solidFill>
                  <a:srgbClr val="005024"/>
                </a:solidFill>
              </a:rPr>
            </a:br>
            <a:endParaRPr lang="ar-EG" sz="60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ربي بجد أنا مديون بحياتي ليك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قلبي وروحي وكل كياني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بيجروا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عليك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وطول أيامي أعيش بأمانة وأنا بارضيك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دي فرحة قلبي وكل كفايتي فرحة عينيك</a:t>
            </a:r>
            <a:br>
              <a:rPr lang="ar-EG" sz="5400" b="1" dirty="0">
                <a:cs typeface="+mn-cs"/>
              </a:rPr>
            </a:b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85589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83359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انت إلهي .. انت أبويا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انت حبيبي وكل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المنى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بحبك ودايماً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هاعيش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في حضورك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ياللي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حبتني .. بحبك أنا</a:t>
            </a:r>
          </a:p>
          <a:p>
            <a:br>
              <a:rPr lang="ar-EG" sz="6000" b="1" dirty="0">
                <a:solidFill>
                  <a:srgbClr val="005024"/>
                </a:solidFill>
              </a:rPr>
            </a:br>
            <a:endParaRPr lang="ar-EG" sz="60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11326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3170</TotalTime>
  <Words>116</Words>
  <Application>Microsoft Office PowerPoint</Application>
  <PresentationFormat>عرض على الشاشة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236</cp:revision>
  <dcterms:created xsi:type="dcterms:W3CDTF">2021-12-07T14:30:00Z</dcterms:created>
  <dcterms:modified xsi:type="dcterms:W3CDTF">2024-10-07T07:45:41Z</dcterms:modified>
</cp:coreProperties>
</file>