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300" r:id="rId5"/>
    <p:sldId id="295" r:id="rId6"/>
    <p:sldId id="305" r:id="rId7"/>
    <p:sldId id="302" r:id="rId8"/>
    <p:sldId id="303" r:id="rId9"/>
    <p:sldId id="306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300"/>
            <p14:sldId id="295"/>
            <p14:sldId id="305"/>
            <p14:sldId id="302"/>
            <p14:sldId id="303"/>
            <p14:sldId id="30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كانت سودا أيامي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كانت سودا أيامي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كانت همومي قدامي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كانت أفكاري شر وفساد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صارت بيضا أحلامي</a:t>
            </a:r>
            <a:br>
              <a:rPr lang="ar-EG" sz="5400" b="1" dirty="0"/>
            </a:b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وإنزاحت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عني أوهامي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والحب اللي كان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ضايع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مني عاد</a:t>
            </a:r>
            <a:br>
              <a:rPr lang="ar-EG" sz="5400" b="1" dirty="0"/>
            </a:br>
            <a:endParaRPr lang="ar-EG" sz="115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6709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لما سلمته قلبي بدمه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غسل ذنبي لما أعلنته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ربي يسوع بحنانه جاد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ع قلبي سلامه ساد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" y="-263307"/>
            <a:ext cx="9144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ياما قضيت الليالي حيران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وعم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بسأل</a:t>
            </a: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 حالـــــــي</a:t>
            </a:r>
            <a:endParaRPr lang="ar-EG" sz="5400" b="1" dirty="0"/>
          </a:p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لوين الموت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موداني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معقول جهنم عنواني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شو كان يخوفني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البكره</a:t>
            </a:r>
            <a:br>
              <a:rPr lang="ar-EG" sz="5400" b="1" dirty="0"/>
            </a:b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</a:rPr>
              <a:t>والمستقبل شو </a:t>
            </a:r>
            <a:r>
              <a:rPr lang="ar-EG" sz="5400" b="1" i="0" dirty="0" err="1">
                <a:solidFill>
                  <a:srgbClr val="000000"/>
                </a:solidFill>
                <a:effectLst/>
                <a:latin typeface="Helvetica Neue"/>
              </a:rPr>
              <a:t>مخبالي</a:t>
            </a:r>
            <a:br>
              <a:rPr lang="ar-EG" sz="5400" b="1" dirty="0"/>
            </a:br>
            <a:endParaRPr lang="ar-EG" sz="54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702163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914400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أنا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هلأ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متأكد إني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اتحررت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ورايح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ع الجنة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بعرف إني ما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بستاهل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لكن ربي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اتقاصص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عني</a:t>
            </a:r>
            <a:br>
              <a:rPr lang="ar-EG" sz="7200" b="1" dirty="0"/>
            </a:br>
            <a:endParaRPr lang="ar-EG" sz="72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823326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6709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لما سلمته قلبي بدمه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غسل ذنبي لما أعلنته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ربي يسوع بحنانه جاد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ع قلبي سلامه ساد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4040713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200" y="381000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إذا بدك تكسب حياتك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حرام تضيع أوقاتك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ما تفكر مصاري زيادة</a:t>
            </a:r>
            <a:br>
              <a:rPr lang="ar-EG" sz="6000" b="1" dirty="0"/>
            </a:b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بتقدر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تعطيك السعادة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كل العالم مش راح ينفع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ولا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بتفيدك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مصرياتك</a:t>
            </a:r>
            <a:br>
              <a:rPr lang="ar-EG" sz="6000" b="1" dirty="0"/>
            </a:b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250757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77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يسوع الواقف على بابك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ناطر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تيسمع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جوابك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إجا ع العالم حتى يخلي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حياته كلها ع حسابك</a:t>
            </a:r>
            <a:br>
              <a:rPr lang="ar-EG" sz="6600" b="1" dirty="0"/>
            </a:b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3354934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67098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لما سلمته قلبي بدمه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غسل ذنبي لما أعلنته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ربي يسوع بحنانه جاد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ع قلبي سلامه ساد</a:t>
            </a: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br>
              <a:rPr lang="ar-EG" sz="6600" b="1" dirty="0">
                <a:solidFill>
                  <a:srgbClr val="005024"/>
                </a:solidFill>
              </a:rPr>
            </a:br>
            <a:endParaRPr lang="ar-EG" sz="66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621657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3176</TotalTime>
  <Words>192</Words>
  <Application>Microsoft Office PowerPoint</Application>
  <PresentationFormat>عرض على الشاشة (4:3)</PresentationFormat>
  <Paragraphs>11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237</cp:revision>
  <dcterms:created xsi:type="dcterms:W3CDTF">2021-12-07T14:30:00Z</dcterms:created>
  <dcterms:modified xsi:type="dcterms:W3CDTF">2024-10-07T07:49:00Z</dcterms:modified>
</cp:coreProperties>
</file>