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94" r:id="rId4"/>
    <p:sldId id="295" r:id="rId5"/>
    <p:sldId id="29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2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كطائر يعلو سامياً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كطائر يعلو ساميـــاً 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متعباً بالبلايــــا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أسرِع وطرْ واسمُ عالياً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مُحلقاً في الفضــــاء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وأقصدْ مريحَ الأشقياءْ</a:t>
            </a:r>
            <a:endParaRPr lang="en-US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44577"/>
            <a:ext cx="9144000" cy="600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فهوَ الذي يدفعُ البلاءْ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ويمنحُ السعدَ والهناءْ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يُعطي راحةً وسرورْ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مجداً دائماً للدُهـورْ</a:t>
            </a:r>
            <a:endParaRPr lang="en-US" alt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49127"/>
            <a:ext cx="9144000" cy="6175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يحيي نفوسَ المخلصين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عنهم يزيلُ الرزايا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يُصغي لأناةْ المؤمنينْ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ويستجيبُ الدعــاءْ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قمْ طالباً رب السماءْ</a:t>
            </a:r>
            <a:endParaRPr lang="en-US" alt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32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قمْ واقصد الملجأَ الأمينْ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وأدخُلْ إليه حصناً حصينْ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يُعطي راحـَـــةَ وسرورْ</a:t>
            </a:r>
          </a:p>
          <a:p>
            <a:pPr marL="0" indent="0" algn="ctr" rtl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ar-EG" altLang="en-US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مجداً دائمــاً للدُهـــــورْ</a:t>
            </a:r>
            <a:endParaRPr lang="en-US" altLang="en-US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04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3169</TotalTime>
  <Words>62</Words>
  <Application>Microsoft Office PowerPoint</Application>
  <PresentationFormat>عرض على الشاشة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235</cp:revision>
  <dcterms:created xsi:type="dcterms:W3CDTF">2021-12-07T14:30:00Z</dcterms:created>
  <dcterms:modified xsi:type="dcterms:W3CDTF">2024-10-07T08:02:48Z</dcterms:modified>
</cp:coreProperties>
</file>