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277" r:id="rId3"/>
    <p:sldId id="294" r:id="rId4"/>
    <p:sldId id="295" r:id="rId5"/>
    <p:sldId id="296" r:id="rId6"/>
    <p:sldId id="297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5"/>
            <p14:sldId id="296"/>
            <p14:sldId id="297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2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كعروس </a:t>
            </a:r>
            <a:r>
              <a:rPr lang="ar-EG" sz="7200" b="1" dirty="0" err="1"/>
              <a:t>نحوالحبيب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كعروس نحو الحبيب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تشتاق نفسي إليك كمريض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وأنت الطبيب تحتاج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حياتـــــي يديك</a:t>
            </a:r>
            <a:br>
              <a:rPr lang="ar-EG" sz="7200" b="1" dirty="0">
                <a:cs typeface="+mn-cs"/>
              </a:rPr>
            </a:b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838736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كقطيع لراع قدير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فمكاني على منكبيك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هكذا تشتاق نفسي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وكذا قلبي لديك</a:t>
            </a:r>
            <a:br>
              <a:rPr lang="ar-EG" sz="7200" b="1" dirty="0"/>
            </a:br>
            <a:endParaRPr lang="ar-EG" sz="7200" b="1" i="0" dirty="0">
              <a:solidFill>
                <a:srgbClr val="005024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844689"/>
            <a:ext cx="91440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تشبع العمر وتكفي </a:t>
            </a:r>
          </a:p>
          <a:p>
            <a:pPr algn="ctr" rtl="1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هاسروري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في راحتيك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سيدي أنت ربي وحبيبي</a:t>
            </a:r>
            <a:br>
              <a:rPr lang="ar-EG" sz="7200" b="1" dirty="0"/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قوتي منك خيري ونصيبي</a:t>
            </a:r>
            <a:br>
              <a:rPr lang="ar-EG" sz="7200" b="1" dirty="0"/>
            </a:br>
            <a:endParaRPr lang="ar-EG" sz="7200" b="1" i="0" dirty="0">
              <a:solidFill>
                <a:srgbClr val="005024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823326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كرفيق كل الطريق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أنتظر الإرشاد منك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وصديق نحو الصديق 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ألتمس قرباً ودفئاً</a:t>
            </a:r>
            <a:br>
              <a:rPr lang="ar-EG" sz="7200" b="1" dirty="0">
                <a:cs typeface="+mn-cs"/>
              </a:rPr>
            </a:b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32868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360700"/>
            <a:ext cx="9144000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وصغير في يد الكبير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أحتاجك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ياربي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خلاً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هكذا يرجوك قلبي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يطلب في القيظ ظلاً</a:t>
            </a:r>
            <a:b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</a:b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تملأ الحياة ربي </a:t>
            </a:r>
          </a:p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وتفيض خيراً وحباً</a:t>
            </a:r>
            <a:endParaRPr lang="ar-EG" sz="6000" b="1" i="0" dirty="0">
              <a:solidFill>
                <a:srgbClr val="005024"/>
              </a:solidFill>
              <a:effectLst/>
              <a:latin typeface="jomhuria"/>
            </a:endParaRPr>
          </a:p>
          <a:p>
            <a:pPr algn="ctr" rtl="1"/>
            <a:endParaRPr lang="ar-EG" sz="60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br>
              <a:rPr lang="ar-EG" sz="6000" b="1" dirty="0"/>
            </a:br>
            <a:endParaRPr lang="ar-EG" sz="6000" b="1" i="0" dirty="0">
              <a:solidFill>
                <a:srgbClr val="005024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961127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3171</TotalTime>
  <Words>83</Words>
  <Application>Microsoft Office PowerPoint</Application>
  <PresentationFormat>عرض على الشاشة (4:3)</PresentationFormat>
  <Paragraphs>26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2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235</cp:revision>
  <dcterms:created xsi:type="dcterms:W3CDTF">2021-12-07T14:30:00Z</dcterms:created>
  <dcterms:modified xsi:type="dcterms:W3CDTF">2024-10-07T08:05:08Z</dcterms:modified>
</cp:coreProperties>
</file>