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3" r:id="rId3"/>
    <p:sldId id="277" r:id="rId4"/>
    <p:sldId id="302" r:id="rId5"/>
    <p:sldId id="294" r:id="rId6"/>
    <p:sldId id="295" r:id="rId7"/>
    <p:sldId id="315" r:id="rId8"/>
    <p:sldId id="316" r:id="rId9"/>
    <p:sldId id="317" r:id="rId10"/>
    <p:sldId id="318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2"/>
            <p14:sldId id="294"/>
            <p14:sldId id="295"/>
            <p14:sldId id="315"/>
            <p14:sldId id="316"/>
            <p14:sldId id="317"/>
            <p14:sldId id="3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كـل كـلام العـالـم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altLang="en-US" sz="7200" b="1" dirty="0"/>
              <a:t>كـل كـلام العـالـم </a:t>
            </a:r>
          </a:p>
          <a:p>
            <a:pPr algn="ctr" rtl="1"/>
            <a:r>
              <a:rPr lang="ar-EG" altLang="en-US" sz="7200" b="1" dirty="0" err="1"/>
              <a:t>بيلخبطنـي</a:t>
            </a:r>
            <a:r>
              <a:rPr lang="ar-EG" altLang="en-US" sz="7200" b="1" dirty="0"/>
              <a:t> كتيـر</a:t>
            </a:r>
          </a:p>
          <a:p>
            <a:pPr rtl="1"/>
            <a:r>
              <a:rPr lang="ar-EG" altLang="en-US" sz="7200" b="1" dirty="0"/>
              <a:t>لمـا أكـون مـش فـاهـم </a:t>
            </a:r>
          </a:p>
          <a:p>
            <a:pPr rtl="1"/>
            <a:r>
              <a:rPr lang="ar-EG" altLang="en-US" sz="7200" b="1" dirty="0"/>
              <a:t>عـاجـز عـن التفكيـر</a:t>
            </a:r>
            <a:endParaRPr lang="en-US" altLang="en-US" sz="7200" b="1" dirty="0"/>
          </a:p>
          <a:p>
            <a:pPr algn="ctr" rtl="1"/>
            <a:endParaRPr lang="ar-EG" altLang="en-US" sz="7200" b="1" dirty="0"/>
          </a:p>
          <a:p>
            <a:pPr algn="ctr" rtl="1"/>
            <a:endParaRPr lang="ar-EG" sz="7200" b="1" i="0" dirty="0"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altLang="en-US" sz="6600" b="1" dirty="0"/>
              <a:t>كلـُه </a:t>
            </a:r>
            <a:r>
              <a:rPr lang="ar-EG" altLang="en-US" sz="6600" b="1" dirty="0" err="1"/>
              <a:t>بيجـري</a:t>
            </a:r>
            <a:r>
              <a:rPr lang="ar-EG" altLang="en-US" sz="6600" b="1" dirty="0"/>
              <a:t> بسـُرعـة </a:t>
            </a:r>
          </a:p>
          <a:p>
            <a:pPr algn="ctr" rtl="1"/>
            <a:r>
              <a:rPr lang="ar-EG" altLang="en-US" sz="6600" b="1" dirty="0"/>
              <a:t>وأنـا مـن غيـر دليـل</a:t>
            </a:r>
          </a:p>
          <a:p>
            <a:pPr rtl="1"/>
            <a:r>
              <a:rPr lang="ar-EG" altLang="en-US" sz="6600" b="1" dirty="0"/>
              <a:t>هـا أرجـع ألاقـي يسـوع</a:t>
            </a:r>
          </a:p>
          <a:p>
            <a:pPr rtl="1"/>
            <a:r>
              <a:rPr lang="ar-EG" altLang="en-US" sz="6600" b="1" dirty="0"/>
              <a:t> إلـه ثـابـت مـن غيـر تغييـر</a:t>
            </a:r>
            <a:endParaRPr lang="en-US" altLang="en-US" sz="6600" b="1" dirty="0"/>
          </a:p>
          <a:p>
            <a:pPr algn="ctr" rtl="1"/>
            <a:endParaRPr lang="ar-EG" sz="6600" b="1" i="0" dirty="0"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altLang="en-US" sz="8000" b="1" dirty="0">
                <a:solidFill>
                  <a:srgbClr val="005024"/>
                </a:solidFill>
                <a:cs typeface="+mn-cs"/>
              </a:rPr>
              <a:t>عـنـدك الحقيقـة 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8000" b="1" dirty="0">
                <a:solidFill>
                  <a:srgbClr val="005024"/>
                </a:solidFill>
                <a:cs typeface="+mn-cs"/>
              </a:rPr>
              <a:t> الحـق .. والحيـاة 3</a:t>
            </a:r>
            <a:endParaRPr lang="ar-EG" sz="8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6262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970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/>
              <a:t>لمـا الخـوف يمـلانـي</a:t>
            </a:r>
          </a:p>
          <a:p>
            <a:pPr algn="ctr" rtl="1"/>
            <a:r>
              <a:rPr lang="ar-EG" altLang="en-US" sz="7200" b="1" dirty="0"/>
              <a:t> أضعـف أو أحتـار</a:t>
            </a:r>
          </a:p>
          <a:p>
            <a:pPr algn="ctr" rtl="1"/>
            <a:r>
              <a:rPr lang="ar-EG" altLang="en-US" sz="7200" b="1" dirty="0"/>
              <a:t>وابنـي سـور فـي إيمـانـي</a:t>
            </a:r>
          </a:p>
          <a:p>
            <a:pPr algn="ctr" rtl="1"/>
            <a:r>
              <a:rPr lang="ar-EG" altLang="en-US" sz="7200" b="1" dirty="0"/>
              <a:t> لسـه </a:t>
            </a:r>
            <a:r>
              <a:rPr lang="ar-EG" altLang="en-US" sz="7200" b="1" dirty="0" err="1"/>
              <a:t>يـادوب</a:t>
            </a:r>
            <a:r>
              <a:rPr lang="ar-EG" altLang="en-US" sz="7200" b="1" dirty="0"/>
              <a:t> أحجـار</a:t>
            </a:r>
            <a:endParaRPr lang="en-US" altLang="en-US" sz="7200" b="1" dirty="0"/>
          </a:p>
          <a:p>
            <a:pPr algn="ctr" rtl="1"/>
            <a:endParaRPr lang="ar-EG" sz="72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8446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/>
              <a:t>قلبـي يقـول لـي </a:t>
            </a:r>
          </a:p>
          <a:p>
            <a:pPr algn="ctr" rtl="1"/>
            <a:r>
              <a:rPr lang="ar-EG" altLang="en-US" sz="7200" b="1" dirty="0" err="1"/>
              <a:t>أستنـى</a:t>
            </a:r>
            <a:r>
              <a:rPr lang="ar-EG" altLang="en-US" sz="7200" b="1" dirty="0"/>
              <a:t> أتعلـِم </a:t>
            </a:r>
            <a:r>
              <a:rPr lang="ar-EG" altLang="en-US" sz="7200" b="1" dirty="0" err="1"/>
              <a:t>الأنتظـار</a:t>
            </a:r>
            <a:endParaRPr lang="ar-EG" altLang="en-US" sz="7200" b="1" dirty="0"/>
          </a:p>
          <a:p>
            <a:pPr algn="ctr" rtl="1"/>
            <a:r>
              <a:rPr lang="ar-EG" altLang="en-US" sz="7200" b="1" dirty="0"/>
              <a:t>لـيَّ فـي قلـب يسـوع ألاقـي أفضـل </a:t>
            </a:r>
            <a:r>
              <a:rPr lang="ar-EG" altLang="en-US" sz="7200" b="1" dirty="0" err="1"/>
              <a:t>أختيـار</a:t>
            </a:r>
            <a:endParaRPr lang="en-US" altLang="en-US" sz="7200" b="1" dirty="0"/>
          </a:p>
          <a:p>
            <a:pPr algn="ctr" rtl="1"/>
            <a:endParaRPr lang="ar-EG" sz="72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006229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altLang="en-US" sz="8000" b="1" dirty="0">
                <a:solidFill>
                  <a:srgbClr val="005024"/>
                </a:solidFill>
                <a:cs typeface="+mn-cs"/>
              </a:rPr>
              <a:t>عـنـدك الحقيقـة 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8000" b="1" dirty="0">
                <a:solidFill>
                  <a:srgbClr val="005024"/>
                </a:solidFill>
                <a:cs typeface="+mn-cs"/>
              </a:rPr>
              <a:t> الحـق .. والحيـاة 3</a:t>
            </a:r>
            <a:endParaRPr lang="ar-EG" sz="8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17302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970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/>
              <a:t>أنـا راجـِع لكـلامـك </a:t>
            </a:r>
          </a:p>
          <a:p>
            <a:pPr algn="ctr" rtl="1"/>
            <a:r>
              <a:rPr lang="ar-EG" altLang="en-US" sz="7200" b="1" dirty="0"/>
              <a:t>ورافـِض أي ظنـون</a:t>
            </a:r>
          </a:p>
          <a:p>
            <a:pPr algn="ctr" rtl="1"/>
            <a:r>
              <a:rPr lang="ar-EG" altLang="en-US" sz="7200" b="1" dirty="0"/>
              <a:t>وكـأنـُه بعيـد عـن الـواقـع وأصبـح مـُش مضمـون</a:t>
            </a:r>
            <a:endParaRPr lang="en-US" altLang="en-US" sz="7200" b="1" dirty="0"/>
          </a:p>
          <a:p>
            <a:pPr algn="ctr" rtl="1"/>
            <a:endParaRPr lang="ar-EG" sz="72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788178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8446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/>
              <a:t>مـن غيـرك كلمـاتـُه </a:t>
            </a:r>
          </a:p>
          <a:p>
            <a:pPr algn="ctr" rtl="1"/>
            <a:r>
              <a:rPr lang="ar-EG" altLang="en-US" sz="7200" b="1" dirty="0"/>
              <a:t>فتحـت ربـي  سجـون</a:t>
            </a:r>
          </a:p>
          <a:p>
            <a:pPr algn="ctr" rtl="1"/>
            <a:r>
              <a:rPr lang="ar-EG" altLang="en-US" sz="7200" b="1" dirty="0"/>
              <a:t>وهـدت حصـون وصـار</a:t>
            </a:r>
          </a:p>
          <a:p>
            <a:pPr algn="ctr" rtl="1"/>
            <a:r>
              <a:rPr lang="ar-EG" altLang="en-US" sz="7200" b="1" dirty="0"/>
              <a:t>سكـون ده مـش جنـون</a:t>
            </a:r>
            <a:endParaRPr lang="en-US" altLang="en-US" sz="7200" b="1" dirty="0"/>
          </a:p>
          <a:p>
            <a:pPr algn="ctr" rtl="1"/>
            <a:endParaRPr lang="ar-EG" sz="72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690400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altLang="en-US" sz="8000" b="1" dirty="0">
                <a:solidFill>
                  <a:srgbClr val="005024"/>
                </a:solidFill>
                <a:cs typeface="+mn-cs"/>
              </a:rPr>
              <a:t>عـنـدك الحقيقـة 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8000" b="1" dirty="0">
                <a:solidFill>
                  <a:srgbClr val="005024"/>
                </a:solidFill>
                <a:cs typeface="+mn-cs"/>
              </a:rPr>
              <a:t> الحـق .. والحيـاة 3</a:t>
            </a:r>
            <a:endParaRPr lang="ar-EG" sz="8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23344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3190</TotalTime>
  <Words>108</Words>
  <Application>Microsoft Office PowerPoint</Application>
  <PresentationFormat>عرض على الشاشة (4:3)</PresentationFormat>
  <Paragraphs>30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6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238</cp:revision>
  <dcterms:created xsi:type="dcterms:W3CDTF">2021-12-07T14:30:00Z</dcterms:created>
  <dcterms:modified xsi:type="dcterms:W3CDTF">2024-10-10T07:50:09Z</dcterms:modified>
</cp:coreProperties>
</file>