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03" r:id="rId3"/>
    <p:sldId id="304" r:id="rId4"/>
    <p:sldId id="305" r:id="rId5"/>
    <p:sldId id="306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76" d="100"/>
          <a:sy n="76" d="100"/>
        </p:scale>
        <p:origin x="100" y="3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كـنت فـي سجــن الخطـايـا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كنت في سجن الخطايا عبد إبليس الأثيم</a:t>
            </a:r>
            <a:br>
              <a:rPr lang="ar-EG" sz="5400" b="1" dirty="0"/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غير مأمول خلاصي ثم نجاني الرحيم</a:t>
            </a:r>
            <a:br>
              <a:rPr lang="ar-EG" sz="5400" b="1" dirty="0"/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واشتراني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واشتراني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ذاك بالدم الكريم</a:t>
            </a:r>
            <a:br>
              <a:rPr lang="ar-EG" sz="5400" b="1" dirty="0"/>
            </a:br>
            <a:br>
              <a:rPr lang="ar-EG" sz="5400" b="1" dirty="0"/>
            </a:br>
            <a:br>
              <a:rPr lang="ar-EG" sz="5400" b="1" dirty="0">
                <a:cs typeface="+mn-cs"/>
              </a:rPr>
            </a:br>
            <a:endParaRPr lang="ar-EG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لم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يف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بالمال ديني ذلك الفادي العظيم</a:t>
            </a:r>
            <a:br>
              <a:rPr lang="ar-EG" sz="5400" b="1" dirty="0"/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بل بدمه فداني من عذابات الجحيم</a:t>
            </a:r>
            <a:br>
              <a:rPr lang="ar-EG" sz="5400" b="1" dirty="0"/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واشتراني اشتراني ذاك بالدم الكريم</a:t>
            </a:r>
            <a:br>
              <a:rPr lang="ar-EG" sz="5400" b="1" dirty="0"/>
            </a:br>
            <a:br>
              <a:rPr lang="ar-EG" sz="5400" b="1" dirty="0"/>
            </a:br>
            <a:br>
              <a:rPr lang="ar-EG" sz="5400" b="1" dirty="0">
                <a:cs typeface="+mn-cs"/>
              </a:rPr>
            </a:br>
            <a:endParaRPr lang="ar-EG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0538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فأنا لست لذاتي ليس لي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شئ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هنا</a:t>
            </a:r>
            <a:br>
              <a:rPr lang="ar-EG" sz="5400" b="1" dirty="0"/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كل ما عندي لفادي النفس وهاب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المنى</a:t>
            </a:r>
            <a:br>
              <a:rPr lang="ar-EG" sz="5400" b="1" dirty="0"/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إذ فداني إذ فداني ذاك بالدم الكريم</a:t>
            </a:r>
            <a:br>
              <a:rPr lang="ar-EG" sz="5400" b="1" dirty="0"/>
            </a:br>
            <a:br>
              <a:rPr lang="ar-EG" sz="5400" b="1" dirty="0"/>
            </a:br>
            <a:br>
              <a:rPr lang="ar-EG" sz="5400" b="1" dirty="0">
                <a:cs typeface="+mn-cs"/>
              </a:rPr>
            </a:br>
            <a:endParaRPr lang="ar-EG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251602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ليتني أقضي زماني خادم الفادي الأمين</a:t>
            </a:r>
            <a:br>
              <a:rPr lang="ar-EG" sz="5400" b="1" dirty="0"/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باذلاً جسمي وروحي وقوى عقلي الثمين</a:t>
            </a:r>
            <a:br>
              <a:rPr lang="ar-EG" sz="5400" b="1" dirty="0"/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إذ فداني إذ فداني ذاك بالدم الكريم</a:t>
            </a:r>
            <a:br>
              <a:rPr lang="ar-EG" sz="5400" b="1" dirty="0"/>
            </a:br>
            <a:br>
              <a:rPr lang="ar-EG" sz="5400" b="1" dirty="0"/>
            </a:br>
            <a:br>
              <a:rPr lang="ar-EG" sz="5400" b="1" dirty="0">
                <a:cs typeface="+mn-cs"/>
              </a:rPr>
            </a:br>
            <a:endParaRPr lang="ar-EG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700635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3192</TotalTime>
  <Words>105</Words>
  <Application>Microsoft Office PowerPoint</Application>
  <PresentationFormat>عرض على الشاشة (4:3)</PresentationFormat>
  <Paragraphs>10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239</cp:revision>
  <dcterms:created xsi:type="dcterms:W3CDTF">2021-12-07T14:30:00Z</dcterms:created>
  <dcterms:modified xsi:type="dcterms:W3CDTF">2024-10-15T08:04:39Z</dcterms:modified>
</cp:coreProperties>
</file>