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7" r:id="rId6"/>
    <p:sldId id="306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7"/>
            <p14:sldId id="306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كـُنت في طين الحمأة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كنت في طين الحمأة وناسي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كنت باعاند كنت القاسي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لكن لما صرخت ارحمني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مال وسمعني في لحظه رفعني</a:t>
            </a:r>
            <a:br>
              <a:rPr lang="ar-EG" sz="6000" b="1" dirty="0"/>
            </a:br>
            <a:br>
              <a:rPr lang="ar-EG" sz="6000" b="1" dirty="0"/>
            </a:b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(مجدك هو شغلي الشاغل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ربي حبيبي يسوع الكامل)2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(هدفي إني أعلن اسمك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فرحي إني أمجد شخصك)2 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ربي حبيبي يسوع أنقذني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مد الي إيده وقال: امسكني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شفت آثار الحربة في جنبه شفت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إيده جروح أسرتني</a:t>
            </a:r>
            <a:br>
              <a:rPr lang="ar-EG" sz="6000" b="1" dirty="0">
                <a:cs typeface="+mn-cs"/>
              </a:rPr>
            </a:br>
            <a:br>
              <a:rPr lang="ar-EG" sz="6000" b="1" dirty="0">
                <a:cs typeface="+mn-cs"/>
              </a:rPr>
            </a:br>
            <a:br>
              <a:rPr lang="ar-EG" sz="6000" b="1" dirty="0">
                <a:cs typeface="+mn-cs"/>
              </a:rPr>
            </a:b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063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(مجدك هو شغلي الشاغل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ربي حبيبي يسوع الكامل)2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(هدفي إني أعلن اسمك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فرحي إني أمجد شخصك)2 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6376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  <a:r>
              <a:rPr lang="ar-EG" sz="6000" b="1" dirty="0">
                <a:effectLst/>
              </a:rPr>
              <a:t>ثبت رجلي فوق الصخرة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effectLst/>
              </a:rPr>
              <a:t>سيج حولي يسوع وحفظني</a:t>
            </a:r>
            <a:br>
              <a:rPr lang="ar-EG" sz="6000" b="1" dirty="0">
                <a:effectLst/>
              </a:rPr>
            </a:br>
            <a:r>
              <a:rPr lang="ar-EG" sz="6000" b="1" dirty="0">
                <a:effectLst/>
              </a:rPr>
              <a:t>غطى عيوبي غفر لي آثامي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effectLst/>
              </a:rPr>
              <a:t> صرت أنا أهتف للي فداني</a:t>
            </a:r>
          </a:p>
          <a:p>
            <a:pPr>
              <a:lnSpc>
                <a:spcPct val="150000"/>
              </a:lnSpc>
            </a:pP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68398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(مجدك هو شغلي الشاغل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ربي حبيبي يسوع الكامل)2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(هدفي إني أعلن اسمك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فرحي إني أمجد شخصك)2 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53589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3201</TotalTime>
  <Words>165</Words>
  <Application>Microsoft Office PowerPoint</Application>
  <PresentationFormat>عرض على الشاشة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242</cp:revision>
  <dcterms:created xsi:type="dcterms:W3CDTF">2021-12-07T14:30:00Z</dcterms:created>
  <dcterms:modified xsi:type="dcterms:W3CDTF">2024-10-15T08:10:53Z</dcterms:modified>
</cp:coreProperties>
</file>