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275" r:id="rId2"/>
    <p:sldId id="277" r:id="rId3"/>
    <p:sldId id="294" r:id="rId4"/>
    <p:sldId id="295" r:id="rId5"/>
    <p:sldId id="298" r:id="rId6"/>
    <p:sldId id="297" r:id="rId7"/>
    <p:sldId id="299" r:id="rId8"/>
    <p:sldId id="293" r:id="rId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7FF20E8B-AD12-439D-9E17-619C6F38680D}">
          <p14:sldIdLst>
            <p14:sldId id="275"/>
            <p14:sldId id="277"/>
            <p14:sldId id="294"/>
            <p14:sldId id="295"/>
            <p14:sldId id="298"/>
            <p14:sldId id="297"/>
            <p14:sldId id="299"/>
            <p14:sldId id="293"/>
          </p14:sldIdLst>
        </p14:section>
        <p14:section name="Untitled Section" id="{2C17607C-8ED3-4A7C-8A1F-A772B8E7EDB9}">
          <p14:sldIdLst/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502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941" autoAdjust="0"/>
    <p:restoredTop sz="94660"/>
  </p:normalViewPr>
  <p:slideViewPr>
    <p:cSldViewPr>
      <p:cViewPr varScale="1">
        <p:scale>
          <a:sx n="69" d="100"/>
          <a:sy n="69" d="100"/>
        </p:scale>
        <p:origin x="64" y="104"/>
      </p:cViewPr>
      <p:guideLst>
        <p:guide orient="horz" pos="2160"/>
        <p:guide pos="2880"/>
      </p:guideLst>
    </p:cSldViewPr>
  </p:slideViewPr>
  <p:notesTextViewPr>
    <p:cViewPr>
      <p:scale>
        <a:sx n="125" d="100"/>
        <a:sy n="125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BCEA6EB-D115-4AB1-880A-0DDA4CA32736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3BFF322-D4C6-4705-80B2-EA0C2114B97A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933844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DEC02-EF57-47C1-88F7-AA66B01A5C62}" type="datetimeFigureOut">
              <a:rPr lang="en-US" smtClean="0"/>
              <a:pPr/>
              <a:t>10/8/2024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C09D8EE-1C58-4967-B84E-712E50197587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2" descr="power point praise LOGO 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7400" y="4244486"/>
            <a:ext cx="4953000" cy="2037297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33956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8000" b="1" dirty="0"/>
              <a:t>تـرنيــمة</a:t>
            </a:r>
          </a:p>
          <a:p>
            <a:pPr algn="ctr" rtl="1">
              <a:lnSpc>
                <a:spcPct val="150000"/>
              </a:lnSpc>
            </a:pPr>
            <a:r>
              <a:rPr lang="ar-EG" sz="7200" b="1" dirty="0"/>
              <a:t>كل أرض ناشفة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6096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1-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تعال لبلدنا وافتح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إيديك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غير أحوالنا أنا </a:t>
            </a:r>
            <a:r>
              <a:rPr lang="ar-EG" sz="6600" b="1" i="0" dirty="0" err="1">
                <a:solidFill>
                  <a:srgbClr val="000000"/>
                </a:solidFill>
                <a:effectLst/>
                <a:latin typeface="Helvetica Neue"/>
              </a:rPr>
              <a:t>مستنيك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ده الكل ملكك منك وبيك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نرفع تسبيحنا ليك يا مليك</a:t>
            </a:r>
            <a:br>
              <a:rPr lang="ar-EG" sz="66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11063"/>
            <a:ext cx="9144000" cy="7631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4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 كل أرض ناشفة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غطيها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بمطر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وبروحك تعال على كل البشر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600" b="1" i="0" dirty="0">
                <a:solidFill>
                  <a:srgbClr val="005024"/>
                </a:solidFill>
                <a:effectLst/>
                <a:latin typeface="Helvetica Neue"/>
              </a:rPr>
              <a:t>تتوب قدامك قلوب تنفك قدامك قيود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تسجد ليك ركب تشهد لإله مهوب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18049343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2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تعال بنهضة ترد البعيد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تعال وأخلق ليك شعب جديد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يرنم ويرفع ذبيحة تسبيح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يكرم ويعلي اسم المسيح</a:t>
            </a:r>
            <a:br>
              <a:rPr lang="ar-EG" sz="6600" b="1" dirty="0"/>
            </a:b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89878256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11063"/>
            <a:ext cx="9144000" cy="7631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4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 كل أرض ناشفة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غطيها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بمطر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وبروحك تعال على كل البشر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600" b="1" i="0" dirty="0">
                <a:solidFill>
                  <a:srgbClr val="005024"/>
                </a:solidFill>
                <a:effectLst/>
                <a:latin typeface="Helvetica Neue"/>
              </a:rPr>
              <a:t>تتوب قدامك قلوب تنفك قدامك قيود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تسجد ليك ركب تشهد لإله مهوب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257974735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"/>
            <a:ext cx="9144000" cy="6857999"/>
          </a:xfrm>
          <a:prstGeom prst="rect">
            <a:avLst/>
          </a:prstGeom>
        </p:spPr>
      </p:pic>
      <p:sp>
        <p:nvSpPr>
          <p:cNvPr id="7" name="Rectangle 2">
            <a:extLst>
              <a:ext uri="{FF2B5EF4-FFF2-40B4-BE49-F238E27FC236}">
                <a16:creationId xmlns:a16="http://schemas.microsoft.com/office/drawing/2014/main" id="{7D7F80BE-2997-4C32-AD1C-44FA6287BB82}"/>
              </a:ext>
            </a:extLst>
          </p:cNvPr>
          <p:cNvSpPr txBox="1">
            <a:spLocks noChangeArrowheads="1"/>
          </p:cNvSpPr>
          <p:nvPr/>
        </p:nvSpPr>
        <p:spPr>
          <a:xfrm>
            <a:off x="0" y="457200"/>
            <a:ext cx="9144000" cy="7162800"/>
          </a:xfrm>
          <a:prstGeom prst="rect">
            <a:avLst/>
          </a:prstGeom>
        </p:spPr>
        <p:txBody>
          <a:bodyPr/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 rtl="1"/>
            <a:r>
              <a:rPr lang="en-US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3</a:t>
            </a: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  <a:cs typeface="+mn-cs"/>
              </a:rPr>
              <a:t>- </a:t>
            </a: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لأنك إلهنا تكالنا عليك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تسمع صلاة شعبك يناديك</a:t>
            </a:r>
            <a:br>
              <a:rPr lang="ar-EG" sz="6600" b="1" dirty="0"/>
            </a:br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تأمر بالبركة وبمطر جديد </a:t>
            </a:r>
            <a:endParaRPr lang="en-US" sz="6600" b="1" i="0" dirty="0">
              <a:solidFill>
                <a:srgbClr val="000000"/>
              </a:solidFill>
              <a:effectLst/>
              <a:latin typeface="Helvetica Neue"/>
            </a:endParaRPr>
          </a:p>
          <a:p>
            <a:pPr algn="ctr" rtl="1"/>
            <a:r>
              <a:rPr lang="ar-EG" sz="6600" b="1" i="0" dirty="0">
                <a:solidFill>
                  <a:srgbClr val="000000"/>
                </a:solidFill>
                <a:effectLst/>
                <a:latin typeface="Helvetica Neue"/>
              </a:rPr>
              <a:t> يغطي بلدنا والخير يزيد</a:t>
            </a:r>
            <a:endParaRPr lang="ar-EG" sz="6600" b="1" i="0" dirty="0">
              <a:solidFill>
                <a:srgbClr val="000000"/>
              </a:solidFill>
              <a:effectLst/>
              <a:latin typeface="Helvetica Neue"/>
              <a:cs typeface="+mn-cs"/>
            </a:endParaRPr>
          </a:p>
        </p:txBody>
      </p:sp>
      <p:sp>
        <p:nvSpPr>
          <p:cNvPr id="8" name="Rectangle 3">
            <a:extLst>
              <a:ext uri="{FF2B5EF4-FFF2-40B4-BE49-F238E27FC236}">
                <a16:creationId xmlns:a16="http://schemas.microsoft.com/office/drawing/2014/main" id="{12A08968-AEE1-42D9-99B2-5B0C45E6B10A}"/>
              </a:ext>
            </a:extLst>
          </p:cNvPr>
          <p:cNvSpPr txBox="1">
            <a:spLocks noChangeArrowheads="1"/>
          </p:cNvSpPr>
          <p:nvPr/>
        </p:nvSpPr>
        <p:spPr>
          <a:xfrm>
            <a:off x="1250950" y="3351212"/>
            <a:ext cx="6369050" cy="2135188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endParaRPr lang="nl-NL" altLang="en-US" sz="6600" b="1" dirty="0"/>
          </a:p>
        </p:txBody>
      </p:sp>
    </p:spTree>
    <p:extLst>
      <p:ext uri="{BB962C8B-B14F-4D97-AF65-F5344CB8AC3E}">
        <p14:creationId xmlns:p14="http://schemas.microsoft.com/office/powerpoint/2010/main" val="186759659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 descr="264012735_957065451854111_1597628789508736134_n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0" y="-11063"/>
            <a:ext cx="9144000" cy="76310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>
              <a:lnSpc>
                <a:spcPct val="150000"/>
              </a:lnSpc>
            </a:pPr>
            <a:r>
              <a:rPr lang="ar-EG" sz="4400" b="1" i="0" dirty="0">
                <a:solidFill>
                  <a:srgbClr val="005024"/>
                </a:solidFill>
                <a:effectLst/>
                <a:latin typeface="Helvetica Neue"/>
              </a:rPr>
              <a:t>القرار:</a:t>
            </a:r>
            <a:b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 كل أرض ناشفة </a:t>
            </a:r>
            <a:r>
              <a:rPr lang="ar-EG" sz="6000" b="1" i="0" dirty="0" err="1">
                <a:solidFill>
                  <a:srgbClr val="005024"/>
                </a:solidFill>
                <a:effectLst/>
                <a:latin typeface="Helvetica Neue"/>
              </a:rPr>
              <a:t>غطيها</a:t>
            </a: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 بمطر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6000" b="1" i="0" dirty="0">
                <a:solidFill>
                  <a:srgbClr val="005024"/>
                </a:solidFill>
                <a:effectLst/>
                <a:latin typeface="Helvetica Neue"/>
              </a:rPr>
              <a:t>وبروحك تعال على كل البشر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600" b="1" i="0" dirty="0">
                <a:solidFill>
                  <a:srgbClr val="005024"/>
                </a:solidFill>
                <a:effectLst/>
                <a:latin typeface="Helvetica Neue"/>
              </a:rPr>
              <a:t>تتوب قدامك قلوب تنفك قدامك قيود</a:t>
            </a:r>
            <a:br>
              <a:rPr lang="ar-EG" sz="6000" b="1" dirty="0">
                <a:solidFill>
                  <a:srgbClr val="005024"/>
                </a:solidFill>
              </a:rPr>
            </a:br>
            <a:r>
              <a:rPr lang="ar-EG" sz="5400" b="1" i="0" dirty="0">
                <a:solidFill>
                  <a:srgbClr val="005024"/>
                </a:solidFill>
                <a:effectLst/>
                <a:latin typeface="Helvetica Neue"/>
              </a:rPr>
              <a:t>تسجد ليك ركب تشهد لإله مهوب</a:t>
            </a:r>
            <a:br>
              <a:rPr lang="ar-EG" sz="6000" b="1" dirty="0">
                <a:solidFill>
                  <a:srgbClr val="005024"/>
                </a:solidFill>
              </a:rPr>
            </a:br>
            <a:endParaRPr lang="ar-EG" sz="6000" b="1" i="0" dirty="0">
              <a:solidFill>
                <a:srgbClr val="005024"/>
              </a:solidFill>
              <a:effectLst/>
              <a:latin typeface="jomhuria"/>
            </a:endParaRPr>
          </a:p>
        </p:txBody>
      </p:sp>
    </p:spTree>
    <p:extLst>
      <p:ext uri="{BB962C8B-B14F-4D97-AF65-F5344CB8AC3E}">
        <p14:creationId xmlns:p14="http://schemas.microsoft.com/office/powerpoint/2010/main" val="53257299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power point praise 33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304800" y="381001"/>
            <a:ext cx="8610600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rtl="1"/>
            <a:endParaRPr lang="en-US" sz="8000" b="1" dirty="0"/>
          </a:p>
        </p:txBody>
      </p:sp>
      <p:pic>
        <p:nvPicPr>
          <p:cNvPr id="5" name="Picture 4" descr="power point praise LOGO .pn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>
            <a:off x="762000" y="2590800"/>
            <a:ext cx="7989418" cy="2971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06798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3177</TotalTime>
  <Words>161</Words>
  <Application>Microsoft Office PowerPoint</Application>
  <PresentationFormat>عرض على الشاشة (4:3)</PresentationFormat>
  <Paragraphs>17</Paragraphs>
  <Slides>8</Slides>
  <Notes>0</Notes>
  <HiddenSlides>0</HiddenSlides>
  <MMClips>0</MMClips>
  <ScaleCrop>false</ScaleCrop>
  <HeadingPairs>
    <vt:vector size="6" baseType="variant">
      <vt:variant>
        <vt:lpstr>الخطوط المستخدمة</vt:lpstr>
      </vt:variant>
      <vt:variant>
        <vt:i4>4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8</vt:i4>
      </vt:variant>
    </vt:vector>
  </HeadingPairs>
  <TitlesOfParts>
    <vt:vector size="13" baseType="lpstr">
      <vt:lpstr>Arial</vt:lpstr>
      <vt:lpstr>Calibri</vt:lpstr>
      <vt:lpstr>Helvetica Neue</vt:lpstr>
      <vt:lpstr>jomhuria</vt:lpstr>
      <vt:lpstr>Office Theme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NEVO</dc:creator>
  <cp:lastModifiedBy>ayman nasralla</cp:lastModifiedBy>
  <cp:revision>236</cp:revision>
  <dcterms:created xsi:type="dcterms:W3CDTF">2021-12-07T14:30:00Z</dcterms:created>
  <dcterms:modified xsi:type="dcterms:W3CDTF">2024-10-08T07:11:27Z</dcterms:modified>
</cp:coreProperties>
</file>