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277" r:id="rId3"/>
    <p:sldId id="302" r:id="rId4"/>
    <p:sldId id="303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302"/>
            <p14:sldId id="30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36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كل البركـــــــة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8000" b="1" i="0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(كُلُّ البَرَكة</a:t>
            </a:r>
            <a:endParaRPr kumimoji="0" lang="ar-EG" sz="8000" b="1" i="0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8000" b="1" i="0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والكَرامَ</a:t>
            </a:r>
            <a:r>
              <a:rPr kumimoji="0" lang="ar-EG" sz="8000" b="1" i="0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ــــ</a:t>
            </a:r>
            <a:r>
              <a:rPr kumimoji="0" lang="ar-SA" sz="8000" b="1" i="0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ةِ</a:t>
            </a:r>
            <a:endParaRPr kumimoji="0" lang="ar-EG" sz="8000" b="1" i="0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8000" b="1" i="0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ليَسوعَ المسيح </a:t>
            </a:r>
            <a:endParaRPr kumimoji="0" lang="ar-EG" sz="8000" b="1" i="0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8000" b="1" i="0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الحَمَلُ المَذبوح)</a:t>
            </a:r>
            <a:r>
              <a:rPr kumimoji="0" lang="ar-EG" sz="8000" b="1" i="0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2</a:t>
            </a:r>
            <a:endParaRPr kumimoji="0" lang="en-US" sz="8000" b="1" i="0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6600" b="1" i="0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الَّذي أحَبَّنا</a:t>
            </a:r>
            <a:r>
              <a:rPr lang="ar-EG" sz="6600" b="1" dirty="0">
                <a:solidFill>
                  <a:srgbClr val="00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kumimoji="0" lang="ar-SA" sz="6600" b="1" i="0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وقَدْ غَسَّلَنا</a:t>
            </a:r>
            <a:endParaRPr kumimoji="0" lang="ar-EG" sz="6600" b="1" i="0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6600" b="1" i="0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وجَعَلنا مُلوكًا</a:t>
            </a:r>
            <a:r>
              <a:rPr kumimoji="0" lang="ar-EG" sz="6600" b="1" i="0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kumimoji="0" lang="ar-SA" sz="6600" b="1" i="0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وَكَهَنة لِله</a:t>
            </a:r>
            <a:endParaRPr kumimoji="0" lang="en-US" sz="6600" b="1" i="0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6600" b="1" i="0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لَهُ المَجدُ والسُلطان</a:t>
            </a:r>
            <a:endParaRPr kumimoji="0" lang="ar-EG" sz="6600" b="1" i="0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6600" b="1" i="0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إلىَ أبَدِ الآبِدين</a:t>
            </a:r>
            <a:endParaRPr kumimoji="0" lang="ar-EG" sz="6600" b="1" i="0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6600" b="1" i="0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آمين.. آمين.. آمين..</a:t>
            </a:r>
            <a:endParaRPr kumimoji="0" lang="en-US" sz="6600" b="1" i="0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154394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8000" b="1" i="0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endParaRPr kumimoji="0" lang="en-US" sz="8000" b="1" i="0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8000" b="1" i="0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( مَجدًا وعِزًا</a:t>
            </a:r>
            <a:endParaRPr kumimoji="0" lang="ar-EG" sz="8000" b="1" i="0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8000" b="1" i="0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مَجدًا وعِزًا</a:t>
            </a:r>
            <a:endParaRPr kumimoji="0" lang="ar-EG" sz="8000" b="1" i="0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8000" b="1" i="0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وكَرا </a:t>
            </a:r>
            <a:r>
              <a:rPr kumimoji="0" lang="ar-SA" sz="8000" b="1" i="0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مَـــــــةً</a:t>
            </a:r>
            <a:endParaRPr kumimoji="0" lang="ar-EG" sz="8000" b="1" i="0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8000" b="1" i="0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لِلحَمَلِ المَذبوح)</a:t>
            </a:r>
            <a:r>
              <a:rPr kumimoji="0" lang="ar-EG" sz="8000" b="1" i="0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2</a:t>
            </a:r>
            <a:endParaRPr kumimoji="0" lang="ar-SA" sz="8000" b="1" i="0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992988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3173</TotalTime>
  <Words>48</Words>
  <Application>Microsoft Office PowerPoint</Application>
  <PresentationFormat>عرض على الشاشة (4:3)</PresentationFormat>
  <Paragraphs>16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236</cp:revision>
  <dcterms:created xsi:type="dcterms:W3CDTF">2021-12-07T14:30:00Z</dcterms:created>
  <dcterms:modified xsi:type="dcterms:W3CDTF">2024-10-08T07:19:56Z</dcterms:modified>
</cp:coreProperties>
</file>