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294" r:id="rId4"/>
    <p:sldId id="304" r:id="rId5"/>
    <p:sldId id="305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94"/>
            <p14:sldId id="304"/>
            <p14:sldId id="30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8" y="6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كل ركبة سوف تنحني لاسمك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ركبة سوف تنحني لاسمك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لسان يعترف انك يسوع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ألوف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ألوف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تهتف من مثلك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الأرض وملؤها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 لك وحدك يسوع)2</a:t>
            </a:r>
          </a:p>
          <a:p>
            <a:br>
              <a:rPr lang="ar-EG" sz="6000" b="1" dirty="0">
                <a:cs typeface="+mn-cs"/>
              </a:rPr>
            </a:br>
            <a:endParaRPr lang="ar-EG" sz="138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853619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(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</a:rPr>
              <a:t>هللويا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)2 خطايانا قد حمل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(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</a:rPr>
              <a:t>هللويا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)2 الكل به اكتمل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كل أمه كل شعب ولسان وعمل لك يهتف ويسبح إكراماً للحمل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( يسوع المسيح )3</a:t>
            </a:r>
            <a:endParaRPr lang="ar-EG" sz="6000" b="1" i="0" dirty="0">
              <a:solidFill>
                <a:srgbClr val="005024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نحن أتينا إلى جبل قدسك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إلى مدينتك يا إلهنا العظيم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إلى ربوات هم محفل جندك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لكنيسة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أبكار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في سمائك مكتوبين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لوسيط العهد يسوع</a:t>
            </a:r>
          </a:p>
          <a:p>
            <a:br>
              <a:rPr lang="ar-EG" sz="6000" b="1" dirty="0">
                <a:cs typeface="+mn-cs"/>
              </a:rPr>
            </a:b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27531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1006019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(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</a:rPr>
              <a:t>هللويا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)2 خطايانا قد حمل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(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</a:rPr>
              <a:t>هللويا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)2 الكل به اكتمل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كل أمه كل شعب ولسان وعمل لك يهتف ويسبح إكراماً للحمل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( يسوع المسيح )3</a:t>
            </a:r>
            <a:endParaRPr lang="ar-EG" sz="6000" b="1" i="0" dirty="0">
              <a:solidFill>
                <a:srgbClr val="005024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147041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3187</TotalTime>
  <Words>120</Words>
  <Application>Microsoft Office PowerPoint</Application>
  <PresentationFormat>عرض على الشاشة (4:3)</PresentationFormat>
  <Paragraphs>20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1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237</cp:revision>
  <dcterms:created xsi:type="dcterms:W3CDTF">2021-12-07T14:30:00Z</dcterms:created>
  <dcterms:modified xsi:type="dcterms:W3CDTF">2024-10-10T07:36:54Z</dcterms:modified>
</cp:coreProperties>
</file>